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E3C74-72F1-485B-877D-E947889679DA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17CC8-2E49-4809-95A9-C4A00CAD2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54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267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93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958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1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486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3FA9-46E4-4F59-8EBB-0ACB8899A3F2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24FAD-A32E-44C4-B312-24A0295F4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3FA9-46E4-4F59-8EBB-0ACB8899A3F2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24FAD-A32E-44C4-B312-24A0295F4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43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3FA9-46E4-4F59-8EBB-0ACB8899A3F2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24FAD-A32E-44C4-B312-24A0295F4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68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7937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3FA9-46E4-4F59-8EBB-0ACB8899A3F2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24FAD-A32E-44C4-B312-24A0295F4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03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3FA9-46E4-4F59-8EBB-0ACB8899A3F2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24FAD-A32E-44C4-B312-24A0295F4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2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3FA9-46E4-4F59-8EBB-0ACB8899A3F2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24FAD-A32E-44C4-B312-24A0295F4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98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3FA9-46E4-4F59-8EBB-0ACB8899A3F2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24FAD-A32E-44C4-B312-24A0295F4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8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3FA9-46E4-4F59-8EBB-0ACB8899A3F2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24FAD-A32E-44C4-B312-24A0295F4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53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3FA9-46E4-4F59-8EBB-0ACB8899A3F2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24FAD-A32E-44C4-B312-24A0295F4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31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3FA9-46E4-4F59-8EBB-0ACB8899A3F2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24FAD-A32E-44C4-B312-24A0295F4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2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3FA9-46E4-4F59-8EBB-0ACB8899A3F2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24FAD-A32E-44C4-B312-24A0295F4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2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33FA9-46E4-4F59-8EBB-0ACB8899A3F2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24FAD-A32E-44C4-B312-24A0295F4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6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audio" Target="../media/audio3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audio" Target="../media/audio3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audio" Target="../media/audio3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6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6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6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6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6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7" Type="http://schemas.openxmlformats.org/officeDocument/2006/relationships/image" Target="../media/image28.png"/><Relationship Id="rId2" Type="http://schemas.microsoft.com/office/2007/relationships/media" Target="../media/media1.wav"/><Relationship Id="rId1" Type="http://schemas.openxmlformats.org/officeDocument/2006/relationships/tags" Target="../tags/tag20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7" Type="http://schemas.openxmlformats.org/officeDocument/2006/relationships/image" Target="../media/image28.png"/><Relationship Id="rId2" Type="http://schemas.microsoft.com/office/2007/relationships/media" Target="../media/media2.wav"/><Relationship Id="rId1" Type="http://schemas.openxmlformats.org/officeDocument/2006/relationships/tags" Target="../tags/tag22.xml"/><Relationship Id="rId6" Type="http://schemas.openxmlformats.org/officeDocument/2006/relationships/image" Target="../media/image31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7" Type="http://schemas.openxmlformats.org/officeDocument/2006/relationships/image" Target="../media/image28.png"/><Relationship Id="rId2" Type="http://schemas.microsoft.com/office/2007/relationships/media" Target="../media/media3.wav"/><Relationship Id="rId1" Type="http://schemas.openxmlformats.org/officeDocument/2006/relationships/tags" Target="../tags/tag24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28.png"/><Relationship Id="rId2" Type="http://schemas.microsoft.com/office/2007/relationships/media" Target="../media/media4.wav"/><Relationship Id="rId1" Type="http://schemas.openxmlformats.org/officeDocument/2006/relationships/tags" Target="../tags/tag26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image" Target="../media/image30.png"/><Relationship Id="rId5" Type="http://schemas.openxmlformats.org/officeDocument/2006/relationships/image" Target="../media/image36.jpe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367757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</a:p>
        </p:txBody>
      </p:sp>
      <p:grpSp>
        <p:nvGrpSpPr>
          <p:cNvPr id="2" name="组合 45"/>
          <p:cNvGrpSpPr/>
          <p:nvPr/>
        </p:nvGrpSpPr>
        <p:grpSpPr>
          <a:xfrm>
            <a:off x="870791" y="2202348"/>
            <a:ext cx="6681446" cy="2397056"/>
            <a:chOff x="869951" y="2688123"/>
            <a:chExt cx="10718312" cy="2397056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直接连接符 111"/>
          <p:cNvCxnSpPr/>
          <p:nvPr/>
        </p:nvCxnSpPr>
        <p:spPr>
          <a:xfrm>
            <a:off x="3469391" y="1496869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745922" y="1726408"/>
            <a:ext cx="10777862" cy="521970"/>
            <a:chOff x="745067" y="2212182"/>
            <a:chExt cx="10779265" cy="521970"/>
          </a:xfrm>
        </p:grpSpPr>
        <p:sp>
          <p:nvSpPr>
            <p:cNvPr id="18" name="文本框 17"/>
            <p:cNvSpPr txBox="1"/>
            <p:nvPr/>
          </p:nvSpPr>
          <p:spPr>
            <a:xfrm>
              <a:off x="745067" y="2212182"/>
              <a:ext cx="1608029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重点词语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297471" y="2212182"/>
              <a:ext cx="8226861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学生能够熟练掌握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跑步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身体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高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休息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忙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时间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的词义和用法</a:t>
              </a:r>
            </a:p>
          </p:txBody>
        </p:sp>
      </p:grpSp>
      <p:grpSp>
        <p:nvGrpSpPr>
          <p:cNvPr id="4" name="组合 51"/>
          <p:cNvGrpSpPr/>
          <p:nvPr/>
        </p:nvGrpSpPr>
        <p:grpSpPr>
          <a:xfrm>
            <a:off x="745924" y="2359579"/>
            <a:ext cx="9525635" cy="725272"/>
            <a:chOff x="745067" y="2855231"/>
            <a:chExt cx="9526877" cy="725272"/>
          </a:xfrm>
        </p:grpSpPr>
        <p:sp>
          <p:nvSpPr>
            <p:cNvPr id="19" name="文本框 18"/>
            <p:cNvSpPr txBox="1"/>
            <p:nvPr/>
          </p:nvSpPr>
          <p:spPr>
            <a:xfrm>
              <a:off x="745067" y="3058533"/>
              <a:ext cx="1251748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语言点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166638" y="2855231"/>
              <a:ext cx="7105306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用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是不是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的问句</a:t>
              </a: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3155950" y="2871470"/>
            <a:ext cx="2366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疑问代词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  <p:grpSp>
        <p:nvGrpSpPr>
          <p:cNvPr id="6" name="组合 49"/>
          <p:cNvGrpSpPr/>
          <p:nvPr/>
        </p:nvGrpSpPr>
        <p:grpSpPr>
          <a:xfrm>
            <a:off x="745923" y="3654216"/>
            <a:ext cx="8445524" cy="716519"/>
            <a:chOff x="745067" y="4169623"/>
            <a:chExt cx="8446625" cy="716519"/>
          </a:xfrm>
        </p:grpSpPr>
        <p:sp>
          <p:nvSpPr>
            <p:cNvPr id="21" name="文本框 20"/>
            <p:cNvSpPr txBox="1"/>
            <p:nvPr/>
          </p:nvSpPr>
          <p:spPr>
            <a:xfrm>
              <a:off x="745067" y="4364172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语音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166661" y="4169623"/>
              <a:ext cx="6025031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）学生能够掌握三音节词语的重音规律，并能正确朗读</a:t>
              </a:r>
            </a:p>
          </p:txBody>
        </p:sp>
      </p:grpSp>
      <p:grpSp>
        <p:nvGrpSpPr>
          <p:cNvPr id="10" name="组合 47"/>
          <p:cNvGrpSpPr/>
          <p:nvPr/>
        </p:nvGrpSpPr>
        <p:grpSpPr>
          <a:xfrm>
            <a:off x="745923" y="4859909"/>
            <a:ext cx="7276599" cy="725272"/>
            <a:chOff x="745067" y="5395071"/>
            <a:chExt cx="7277548" cy="725272"/>
          </a:xfrm>
        </p:grpSpPr>
        <p:sp>
          <p:nvSpPr>
            <p:cNvPr id="23" name="文本框 22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汉字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66660" y="5395071"/>
              <a:ext cx="259558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）熟练认读本课生词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3167201" y="5372117"/>
            <a:ext cx="333819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）独立书写独体字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生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高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871523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grpSp>
        <p:nvGrpSpPr>
          <p:cNvPr id="13" name="组合 83"/>
          <p:cNvGrpSpPr/>
          <p:nvPr/>
        </p:nvGrpSpPr>
        <p:grpSpPr>
          <a:xfrm>
            <a:off x="7544336" y="2202348"/>
            <a:ext cx="4043371" cy="2397056"/>
            <a:chOff x="869951" y="2688123"/>
            <a:chExt cx="10718312" cy="239705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18880" y="4859909"/>
            <a:ext cx="38525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）掌握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        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两种笔画的正确写法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552055" y="578802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05180" y="5797550"/>
            <a:ext cx="6746875" cy="41275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47"/>
          <p:cNvGrpSpPr/>
          <p:nvPr/>
        </p:nvGrpSpPr>
        <p:grpSpPr>
          <a:xfrm>
            <a:off x="750368" y="5953379"/>
            <a:ext cx="8674122" cy="725272"/>
            <a:chOff x="745067" y="5395071"/>
            <a:chExt cx="8675253" cy="725272"/>
          </a:xfrm>
        </p:grpSpPr>
        <p:sp>
          <p:nvSpPr>
            <p:cNvPr id="25" name="文本框 24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功能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166660" y="5395071"/>
              <a:ext cx="625366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进一步证实对某个事实或者情况的肯定（是不是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……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171645" y="6408674"/>
            <a:ext cx="44240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对程度或者数量进行提问（多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……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44435" y="2352675"/>
            <a:ext cx="1909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代词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每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742376" y="5342907"/>
            <a:ext cx="4195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4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）了解竹字头、欠字旁所表达的意思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775" y="4949190"/>
            <a:ext cx="533400" cy="2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70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1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2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3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4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5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8"/>
          <p:cNvSpPr/>
          <p:nvPr/>
        </p:nvSpPr>
        <p:spPr>
          <a:xfrm>
            <a:off x="10038158" y="3749020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9"/>
          <p:cNvSpPr/>
          <p:nvPr/>
        </p:nvSpPr>
        <p:spPr>
          <a:xfrm>
            <a:off x="11990898" y="3873438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37262" y="1841899"/>
            <a:ext cx="1624773" cy="942447"/>
            <a:chOff x="12324" y="1589"/>
            <a:chExt cx="3085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24" y="1724"/>
              <a:ext cx="3085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shēng bìng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生病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xiū xi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休息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688565" y="1811419"/>
            <a:ext cx="2052428" cy="942447"/>
            <a:chOff x="11900" y="1589"/>
            <a:chExt cx="3897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1900" y="1724"/>
              <a:ext cx="3897" cy="1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chū yuàn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出院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414780" y="23971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16077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1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2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3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4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5"/>
          <p:cNvSpPr/>
          <p:nvPr/>
        </p:nvSpPr>
        <p:spPr>
          <a:xfrm>
            <a:off x="-3589511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8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9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xiū xi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休息</a:t>
              </a: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783892" y="1811419"/>
            <a:ext cx="1985541" cy="942447"/>
            <a:chOff x="12081" y="1589"/>
            <a:chExt cx="3770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081" y="1724"/>
              <a:ext cx="3770" cy="1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chū yuàn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出院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3420110" y="235077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0071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8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1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2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3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9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10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!!11"/>
          <p:cNvSpPr/>
          <p:nvPr/>
        </p:nvSpPr>
        <p:spPr>
          <a:xfrm>
            <a:off x="11990898" y="3873438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40" name="mei"/>
          <p:cNvGrpSpPr/>
          <p:nvPr/>
        </p:nvGrpSpPr>
        <p:grpSpPr>
          <a:xfrm>
            <a:off x="7987186" y="1811419"/>
            <a:ext cx="1585800" cy="942447"/>
            <a:chOff x="12467" y="1589"/>
            <a:chExt cx="301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489" y="1724"/>
              <a:ext cx="2989" cy="1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chū yuàn</a:t>
              </a:r>
              <a:endPara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出院</a:t>
              </a: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9133840" y="234505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91155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休息"/>
          <p:cNvGrpSpPr/>
          <p:nvPr/>
        </p:nvGrpSpPr>
        <p:grpSpPr>
          <a:xfrm>
            <a:off x="6092508" y="735965"/>
            <a:ext cx="4739005" cy="5817235"/>
            <a:chOff x="9628" y="1159"/>
            <a:chExt cx="7463" cy="9161"/>
          </a:xfrm>
          <a:solidFill>
            <a:srgbClr val="C4A565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C4A5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3853"/>
              <a:ext cx="7429" cy="3973"/>
            </a:xfrm>
            <a:prstGeom prst="rect">
              <a:avLst/>
            </a:prstGeom>
            <a:grpFill/>
            <a:ln>
              <a:solidFill>
                <a:srgbClr val="C4A56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xiū  xi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休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息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rest</a:t>
              </a:r>
            </a:p>
          </p:txBody>
        </p:sp>
      </p:grpSp>
      <p:grpSp>
        <p:nvGrpSpPr>
          <p:cNvPr id="70" name="药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518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yào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药</a:t>
              </a: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drug</a:t>
              </a:r>
            </a:p>
          </p:txBody>
        </p:sp>
      </p:grpSp>
      <p:grpSp>
        <p:nvGrpSpPr>
          <p:cNvPr id="64" name="起床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7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qǐ chuáng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起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床</a:t>
              </a: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get up</a:t>
              </a:r>
            </a:p>
          </p:txBody>
        </p:sp>
      </p:grpSp>
      <p:grpSp>
        <p:nvGrpSpPr>
          <p:cNvPr id="58" name="跑步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pǎo bù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跑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步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 run</a:t>
              </a:r>
            </a:p>
          </p:txBody>
        </p:sp>
      </p:grpSp>
      <p:grpSp>
        <p:nvGrpSpPr>
          <p:cNvPr id="34" name="早上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455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zǎo  shang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早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上</a:t>
              </a: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moring</a:t>
              </a:r>
            </a:p>
          </p:txBody>
        </p:sp>
      </p:grpSp>
      <p:grpSp>
        <p:nvGrpSpPr>
          <p:cNvPr id="16" name="每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měi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each</a:t>
              </a:r>
            </a:p>
          </p:txBody>
        </p:sp>
      </p:grpSp>
      <p:grpSp>
        <p:nvGrpSpPr>
          <p:cNvPr id="29" name="觉得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měi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每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each</a:t>
              </a:r>
            </a:p>
          </p:txBody>
        </p:sp>
      </p:grpSp>
      <p:grpSp>
        <p:nvGrpSpPr>
          <p:cNvPr id="2" name="生病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853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shēng  bìng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生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病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be sick</a:t>
              </a: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3" name="知道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zhī dào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知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道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know</a:t>
              </a:r>
            </a:p>
          </p:txBody>
        </p:sp>
      </p:grpSp>
      <p:grpSp>
        <p:nvGrpSpPr>
          <p:cNvPr id="6" name="米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mǐ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米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meter</a:t>
              </a:r>
            </a:p>
          </p:txBody>
        </p:sp>
      </p:grpSp>
      <p:grpSp>
        <p:nvGrpSpPr>
          <p:cNvPr id="21" name="高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gāo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高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tall</a:t>
              </a:r>
            </a:p>
          </p:txBody>
        </p:sp>
      </p:grpSp>
      <p:grpSp>
        <p:nvGrpSpPr>
          <p:cNvPr id="37" name="出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chū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出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out</a:t>
              </a:r>
            </a:p>
          </p:txBody>
        </p:sp>
      </p:grpSp>
      <p:grpSp>
        <p:nvGrpSpPr>
          <p:cNvPr id="61" name="出院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349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chū yuàn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出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院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leave hospital</a:t>
              </a:r>
            </a:p>
          </p:txBody>
        </p:sp>
      </p:grpSp>
      <p:grpSp>
        <p:nvGrpSpPr>
          <p:cNvPr id="67" name="身体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shēn tǐ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身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体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body</a:t>
              </a:r>
            </a:p>
          </p:txBody>
        </p:sp>
      </p:grpSp>
      <p:grpSp>
        <p:nvGrpSpPr>
          <p:cNvPr id="27" name="忙"/>
          <p:cNvGrpSpPr/>
          <p:nvPr/>
        </p:nvGrpSpPr>
        <p:grpSpPr>
          <a:xfrm>
            <a:off x="133889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F1887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F1887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máng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忙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busy</a:t>
              </a:r>
            </a:p>
          </p:txBody>
        </p:sp>
      </p:grpSp>
      <p:grpSp>
        <p:nvGrpSpPr>
          <p:cNvPr id="41" name="时间"/>
          <p:cNvGrpSpPr/>
          <p:nvPr/>
        </p:nvGrpSpPr>
        <p:grpSpPr>
          <a:xfrm>
            <a:off x="1339533" y="70217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42" name="圆角矩形 4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shí  jiān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时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间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time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85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生病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shēng  bìng</a:t>
            </a:r>
            <a:endParaRPr lang="en-US" sz="28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3172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休息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82708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xiū xi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每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měi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时间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shí  jiān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7640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忙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52245" y="442912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máng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00380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早上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85394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zǎo shang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3044925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跑步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pǎo bù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3172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高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82708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gāo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起床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9765" y="901065"/>
            <a:ext cx="2397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qǐ chuáng 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知道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zhī dào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67640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米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52245" y="442912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mǐ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00380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药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85394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yào 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4013022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84150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身体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257746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shēn tǐ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86817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出院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9765" y="2604135"/>
            <a:ext cx="2397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chū yuàn</a:t>
            </a:r>
            <a:endParaRPr lang="en-US" sz="28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83070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出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2566670"/>
            <a:ext cx="21951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chū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3205117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跑步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每天跑步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去跑步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一起跑步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我每天跑步。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我每天早上都要出去跑步。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身体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45058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身体好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身体不太好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身体怎么样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70910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你现在身体怎么样？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72675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我的身体很好。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469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高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很高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不高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多高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这么高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爸爸很高。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你的儿子这么高！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休息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45058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想休息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不休息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休息一下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70910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我累了，想休息。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72675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同学们休息一下吧。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574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忙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很忙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不太忙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太忙了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忙不忙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你的工作忙不忙？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这几天我不太忙。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时间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45058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有时间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没有时间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70910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星期六你有时间吗？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829310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他这几天很忙，没有时间休息。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554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2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2</a:t>
                  </a: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734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484187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484187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75945" y="1692910"/>
            <a:ext cx="400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主语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是不是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+……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？</a:t>
            </a:r>
            <a:endParaRPr kumimoji="0" lang="zh-CN" altLang="en-US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9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39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Subject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是不是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……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你们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是不是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都喜欢运动？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他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是不是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不喜欢吃米饭？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你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是不是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要出院？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用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是不是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的问句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47682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r>
              <a:rPr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Use "</a:t>
            </a:r>
            <a:r>
              <a:rPr 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是不是</a:t>
            </a:r>
            <a:r>
              <a:rPr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" questions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94793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6458 -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484187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484187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75945" y="1692910"/>
            <a:ext cx="400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是不是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主语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+……</a:t>
            </a:r>
            <a:endParaRPr kumimoji="0" lang="zh-CN" altLang="en-US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9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39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是不是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Subject</a:t>
                      </a:r>
                      <a:endParaRPr lang="zh-CN" altLang="en-US" sz="2800" b="1" dirty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……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是不是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你们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都喜欢运动？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是不是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他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不喜欢吃米饭？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是不是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你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要出院？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用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是不是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的问句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47682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r>
              <a:rPr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Use "</a:t>
            </a:r>
            <a:r>
              <a:rPr 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是不是</a:t>
            </a:r>
            <a:r>
              <a:rPr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" questions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98066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6458 -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484187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484187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75945" y="1692910"/>
            <a:ext cx="400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主语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+……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，是不是？</a:t>
            </a:r>
            <a:endParaRPr kumimoji="0" lang="zh-CN" altLang="en-US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5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3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Subject</a:t>
                      </a:r>
                      <a:endParaRPr lang="zh-CN" altLang="en-US" sz="2800" b="1" dirty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……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，</a:t>
                      </a:r>
                      <a:endParaRPr lang="zh-CN" altLang="en-US" sz="2800" b="1" dirty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是不是？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你们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都喜欢运动，</a:t>
                      </a:r>
                      <a:endParaRPr lang="en-US" altLang="zh-CN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是不是？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他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不喜欢吃米饭，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是不是？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你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要出院，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是不是？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用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是不是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的问句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47682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r>
              <a:rPr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Use "</a:t>
            </a:r>
            <a:r>
              <a:rPr 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是不是</a:t>
            </a:r>
            <a:r>
              <a:rPr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" questions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1511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6458 -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345159" y="2930375"/>
            <a:ext cx="5783976" cy="2684780"/>
            <a:chOff x="560761" y="315347"/>
            <a:chExt cx="5783976" cy="2684780"/>
          </a:xfrm>
        </p:grpSpPr>
        <p:sp>
          <p:nvSpPr>
            <p:cNvPr id="17" name="文本框 16"/>
            <p:cNvSpPr txBox="1"/>
            <p:nvPr/>
          </p:nvSpPr>
          <p:spPr>
            <a:xfrm>
              <a:off x="560761" y="1062107"/>
              <a:ext cx="5095240" cy="19380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 fontAlgn="auto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妈妈</a:t>
              </a:r>
              <a:r>
                <a:rPr lang="zh-CN" altLang="en-US" sz="40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是不是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可以休息？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l" fontAlgn="auto"/>
              <a:r>
                <a:rPr lang="zh-CN" altLang="en-US" sz="40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是不是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妈妈可以休息？</a:t>
              </a:r>
            </a:p>
            <a:p>
              <a:pPr algn="l" fontAlgn="auto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妈妈可以休息</a:t>
              </a:r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,</a:t>
              </a:r>
              <a:r>
                <a:rPr lang="zh-CN" altLang="en-US" sz="40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是不是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081326" y="315347"/>
              <a:ext cx="1263411" cy="1263413"/>
            </a:xfrm>
            <a:prstGeom prst="rect">
              <a:avLst/>
            </a:prstGeom>
          </p:spPr>
        </p:pic>
      </p:grpSp>
      <p:sp>
        <p:nvSpPr>
          <p:cNvPr id="42" name="文本框 41"/>
          <p:cNvSpPr txBox="1"/>
          <p:nvPr/>
        </p:nvSpPr>
        <p:spPr>
          <a:xfrm>
            <a:off x="3142933" y="859155"/>
            <a:ext cx="5810885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将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“</a:t>
            </a: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是不是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”</a:t>
            </a: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问句变成三种不同形式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Turn the "是不是" question into three different forms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20" name="文本框 7"/>
          <p:cNvSpPr txBox="1"/>
          <p:nvPr/>
        </p:nvSpPr>
        <p:spPr>
          <a:xfrm>
            <a:off x="165735" y="213995"/>
            <a:ext cx="136080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1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妈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" y="3314700"/>
            <a:ext cx="2857500" cy="3543300"/>
          </a:xfrm>
          <a:prstGeom prst="rect">
            <a:avLst/>
          </a:prstGeom>
        </p:spPr>
      </p:pic>
      <p:sp>
        <p:nvSpPr>
          <p:cNvPr id="23" name="椭圆形标注 22"/>
          <p:cNvSpPr/>
          <p:nvPr/>
        </p:nvSpPr>
        <p:spPr>
          <a:xfrm>
            <a:off x="1752600" y="2061845"/>
            <a:ext cx="4659086" cy="1386840"/>
          </a:xfrm>
          <a:prstGeom prst="wedgeEllipseCallout">
            <a:avLst>
              <a:gd name="adj1" fmla="val -40496"/>
              <a:gd name="adj2" fmla="val 129258"/>
            </a:avLst>
          </a:prstGeom>
          <a:solidFill>
            <a:srgbClr val="FECA66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>
              <a:buClrTx/>
              <a:buSzTx/>
              <a:buFontTx/>
            </a:pPr>
            <a:r>
              <a:rPr lang="en-US" sz="240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Mā</a:t>
            </a:r>
            <a:r>
              <a:rPr 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ma </a:t>
            </a:r>
            <a:r>
              <a:rPr lang="en-US" sz="240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kě</a:t>
            </a:r>
            <a:r>
              <a:rPr 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yǐ</a:t>
            </a:r>
            <a:r>
              <a:rPr 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xiū</a:t>
            </a:r>
            <a:r>
              <a:rPr 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xi ma?</a:t>
            </a:r>
            <a:r>
              <a:rPr sz="4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</a:p>
          <a:p>
            <a:pPr algn="l">
              <a:buClrTx/>
              <a:buSzTx/>
              <a:buFontTx/>
            </a:pP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妈妈可以休息吗？</a:t>
            </a:r>
            <a:endParaRPr lang="zh-CN" altLang="en-US" sz="3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552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6325"/>
            <a:ext cx="3843020" cy="318960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681584" y="2930375"/>
            <a:ext cx="6447551" cy="2684780"/>
            <a:chOff x="-102814" y="315347"/>
            <a:chExt cx="6447551" cy="2684780"/>
          </a:xfrm>
        </p:grpSpPr>
        <p:sp>
          <p:nvSpPr>
            <p:cNvPr id="17" name="文本框 16"/>
            <p:cNvSpPr txBox="1"/>
            <p:nvPr/>
          </p:nvSpPr>
          <p:spPr>
            <a:xfrm>
              <a:off x="-102814" y="1062107"/>
              <a:ext cx="5758815" cy="19380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 fontAlgn="auto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大卫</a:t>
              </a:r>
              <a:r>
                <a:rPr lang="zh-CN" altLang="en-US" sz="40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是不是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喜欢学汉语？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l" fontAlgn="auto"/>
              <a:r>
                <a:rPr lang="zh-CN" altLang="en-US" sz="40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是不是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大卫喜欢学汉语？</a:t>
              </a:r>
            </a:p>
            <a:p>
              <a:pPr algn="l" fontAlgn="auto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大卫喜欢学汉语</a:t>
              </a:r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,</a:t>
              </a:r>
              <a:r>
                <a:rPr lang="zh-CN" altLang="en-US" sz="40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是不是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081326" y="315347"/>
              <a:ext cx="1263411" cy="1263413"/>
            </a:xfrm>
            <a:prstGeom prst="rect">
              <a:avLst/>
            </a:prstGeom>
          </p:spPr>
        </p:pic>
      </p:grpSp>
      <p:sp>
        <p:nvSpPr>
          <p:cNvPr id="42" name="文本框 41"/>
          <p:cNvSpPr txBox="1"/>
          <p:nvPr/>
        </p:nvSpPr>
        <p:spPr>
          <a:xfrm>
            <a:off x="3142933" y="859155"/>
            <a:ext cx="5810885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将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“</a:t>
            </a: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是不是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”</a:t>
            </a: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问句变成三种不同形式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Turn the "是不是" question into three different forms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20" name="文本框 7"/>
          <p:cNvSpPr txBox="1"/>
          <p:nvPr/>
        </p:nvSpPr>
        <p:spPr>
          <a:xfrm>
            <a:off x="165735" y="213995"/>
            <a:ext cx="136080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1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椭圆形标注 22"/>
          <p:cNvSpPr/>
          <p:nvPr/>
        </p:nvSpPr>
        <p:spPr>
          <a:xfrm>
            <a:off x="812800" y="2230120"/>
            <a:ext cx="6284686" cy="1218565"/>
          </a:xfrm>
          <a:prstGeom prst="wedgeEllipseCallout">
            <a:avLst>
              <a:gd name="adj1" fmla="val -32460"/>
              <a:gd name="adj2" fmla="val 110851"/>
            </a:avLst>
          </a:prstGeom>
          <a:solidFill>
            <a:srgbClr val="FECA66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sz="240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Dà</a:t>
            </a:r>
            <a:r>
              <a:rPr 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wèi</a:t>
            </a:r>
            <a:r>
              <a:rPr 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xǐ</a:t>
            </a:r>
            <a:r>
              <a:rPr 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huān</a:t>
            </a:r>
            <a:r>
              <a:rPr 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xué</a:t>
            </a:r>
            <a:r>
              <a:rPr 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hàn</a:t>
            </a:r>
            <a:r>
              <a:rPr 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yǔ</a:t>
            </a:r>
            <a:r>
              <a:rPr 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ma?</a:t>
            </a:r>
            <a:r>
              <a:rPr sz="4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</a:p>
          <a:p>
            <a:pPr algn="ctr">
              <a:buClrTx/>
              <a:buSzTx/>
              <a:buFontTx/>
            </a:pP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大卫喜欢学汉语吗？</a:t>
            </a:r>
            <a:endParaRPr lang="zh-CN" altLang="en-US" sz="3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212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c734cbdf88ee041ae2f6ac0620849a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5710"/>
            <a:ext cx="4583430" cy="308229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681584" y="2930375"/>
            <a:ext cx="6447551" cy="2684780"/>
            <a:chOff x="-102814" y="315347"/>
            <a:chExt cx="6447551" cy="2684780"/>
          </a:xfrm>
        </p:grpSpPr>
        <p:sp>
          <p:nvSpPr>
            <p:cNvPr id="17" name="文本框 16"/>
            <p:cNvSpPr txBox="1"/>
            <p:nvPr/>
          </p:nvSpPr>
          <p:spPr>
            <a:xfrm>
              <a:off x="-102814" y="1062107"/>
              <a:ext cx="5758815" cy="19380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 fontAlgn="auto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今天的天气</a:t>
              </a:r>
              <a:r>
                <a:rPr lang="zh-CN" altLang="en-US" sz="40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是不是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很冷？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l" fontAlgn="auto"/>
              <a:r>
                <a:rPr lang="zh-CN" altLang="en-US" sz="40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是不是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今天的天气很冷？</a:t>
              </a:r>
            </a:p>
            <a:p>
              <a:pPr algn="l" fontAlgn="auto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今天的天气很冷</a:t>
              </a:r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,</a:t>
              </a:r>
              <a:r>
                <a:rPr lang="zh-CN" altLang="en-US" sz="40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是不是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081326" y="315347"/>
              <a:ext cx="1263411" cy="1263413"/>
            </a:xfrm>
            <a:prstGeom prst="rect">
              <a:avLst/>
            </a:prstGeom>
          </p:spPr>
        </p:pic>
      </p:grpSp>
      <p:sp>
        <p:nvSpPr>
          <p:cNvPr id="42" name="文本框 41"/>
          <p:cNvSpPr txBox="1"/>
          <p:nvPr/>
        </p:nvSpPr>
        <p:spPr>
          <a:xfrm>
            <a:off x="3142933" y="859155"/>
            <a:ext cx="5810885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将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“</a:t>
            </a: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是不是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”</a:t>
            </a: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问句变成三种不同形式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Turn the "是不是" question into three different forms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20" name="文本框 7"/>
          <p:cNvSpPr txBox="1"/>
          <p:nvPr/>
        </p:nvSpPr>
        <p:spPr>
          <a:xfrm>
            <a:off x="165735" y="213995"/>
            <a:ext cx="136080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1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椭圆形标注 22"/>
          <p:cNvSpPr/>
          <p:nvPr/>
        </p:nvSpPr>
        <p:spPr>
          <a:xfrm>
            <a:off x="812800" y="2230120"/>
            <a:ext cx="6224814" cy="1218565"/>
          </a:xfrm>
          <a:prstGeom prst="wedgeEllipseCallout">
            <a:avLst>
              <a:gd name="adj1" fmla="val -7153"/>
              <a:gd name="adj2" fmla="val 108467"/>
            </a:avLst>
          </a:prstGeom>
          <a:solidFill>
            <a:srgbClr val="FECA66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sz="240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Jīn</a:t>
            </a:r>
            <a:r>
              <a:rPr 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tiān</a:t>
            </a:r>
            <a:r>
              <a:rPr 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tiān</a:t>
            </a:r>
            <a:r>
              <a:rPr 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qì</a:t>
            </a:r>
            <a:r>
              <a:rPr 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hěn</a:t>
            </a:r>
            <a:r>
              <a:rPr 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lěng</a:t>
            </a:r>
            <a:r>
              <a:rPr 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ma?</a:t>
            </a:r>
            <a:r>
              <a:rPr sz="4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</a:p>
          <a:p>
            <a:pPr algn="ctr">
              <a:buClrTx/>
              <a:buSzTx/>
              <a:buFontTx/>
            </a:pP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今天的天气很冷吗？</a:t>
            </a:r>
            <a:endParaRPr lang="zh-CN" altLang="en-US" sz="3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385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484187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484187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75945" y="1692910"/>
            <a:ext cx="400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每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（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量词）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名词</a:t>
            </a:r>
            <a:endParaRPr kumimoji="0" lang="zh-CN" altLang="en-US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每（+量词）+名词</a:t>
                      </a:r>
                      <a:endParaRPr lang="en-US" altLang="zh-CN" sz="2800" b="1" dirty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你</a:t>
                      </a:r>
                      <a:r>
                        <a:rPr lang="zh-CN" altLang="zh-CN" sz="3200" b="1" dirty="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每</a:t>
                      </a:r>
                      <a:r>
                        <a:rPr lang="zh-CN" altLang="zh-CN" sz="3200" b="1" dirty="0">
                          <a:solidFill>
                            <a:srgbClr val="BF9F6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天</a:t>
                      </a:r>
                      <a:r>
                        <a:rPr lang="zh-CN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几点睡觉？</a:t>
                      </a:r>
                      <a:endParaRPr lang="zh-CN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我</a:t>
                      </a:r>
                      <a:r>
                        <a:rPr lang="zh-CN" sz="3200" b="1" dirty="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每</a:t>
                      </a:r>
                      <a:r>
                        <a:rPr lang="zh-CN" sz="3200" b="1" dirty="0">
                          <a:solidFill>
                            <a:srgbClr val="BF9F6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天</a:t>
                      </a:r>
                      <a:r>
                        <a:rPr 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六点起床。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你坚持</a:t>
                      </a:r>
                      <a:r>
                        <a:rPr lang="zh-CN" sz="3200" b="1" dirty="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每</a:t>
                      </a:r>
                      <a:r>
                        <a:rPr lang="zh-CN" sz="3200" b="1" dirty="0">
                          <a:solidFill>
                            <a:srgbClr val="BF9F6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周</a:t>
                      </a:r>
                      <a:r>
                        <a:rPr 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都去跑步吗？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代词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每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37414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r>
              <a:rPr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Pronoun "</a:t>
            </a:r>
            <a:r>
              <a:rPr 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每</a:t>
            </a:r>
            <a:r>
              <a:rPr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"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62678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6458 -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8" name="13"/>
          <p:cNvSpPr/>
          <p:nvPr/>
        </p:nvSpPr>
        <p:spPr>
          <a:xfrm>
            <a:off x="549910" y="1950720"/>
            <a:ext cx="2186940" cy="999490"/>
          </a:xfrm>
          <a:prstGeom prst="wedgeRoundRectCallou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měi gè píng guǒ</a:t>
            </a:r>
          </a:p>
          <a:p>
            <a:pPr algn="ctr"/>
            <a:r>
              <a:rPr lang="zh-CN" altLang="en-US" sz="2800" b="1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每</a:t>
            </a:r>
            <a:r>
              <a:rPr lang="zh-CN" altLang="en-US" sz="2800" b="1">
                <a:solidFill>
                  <a:schemeClr val="accent4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个</a:t>
            </a:r>
            <a:r>
              <a:rPr lang="zh-CN" altLang="en-US" sz="28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苹果</a:t>
            </a:r>
          </a:p>
        </p:txBody>
      </p:sp>
      <p:sp>
        <p:nvSpPr>
          <p:cNvPr id="11" name="13"/>
          <p:cNvSpPr/>
          <p:nvPr/>
        </p:nvSpPr>
        <p:spPr>
          <a:xfrm>
            <a:off x="3434715" y="1950720"/>
            <a:ext cx="2176145" cy="999490"/>
          </a:xfrm>
          <a:prstGeom prst="wedgeRoundRectCallou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měi kuài dàn gāo</a:t>
            </a:r>
          </a:p>
          <a:p>
            <a:pPr algn="ctr"/>
            <a:r>
              <a:rPr lang="zh-CN" altLang="en-US" sz="2800" b="1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每</a:t>
            </a:r>
            <a:r>
              <a:rPr lang="zh-CN" altLang="en-US" sz="2800" b="1">
                <a:solidFill>
                  <a:schemeClr val="accent4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块</a:t>
            </a:r>
            <a:r>
              <a:rPr lang="zh-CN" altLang="en-US" sz="28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蛋糕</a:t>
            </a:r>
          </a:p>
        </p:txBody>
      </p:sp>
      <p:sp>
        <p:nvSpPr>
          <p:cNvPr id="18" name="b">
            <a:hlinkClick r:id="" action="ppaction://noaction"/>
          </p:cNvPr>
          <p:cNvSpPr/>
          <p:nvPr/>
        </p:nvSpPr>
        <p:spPr>
          <a:xfrm>
            <a:off x="264795" y="3314700"/>
            <a:ext cx="2792095" cy="271399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p">
            <a:hlinkClick r:id="" action="ppaction://noaction"/>
          </p:cNvPr>
          <p:cNvSpPr/>
          <p:nvPr/>
        </p:nvSpPr>
        <p:spPr>
          <a:xfrm>
            <a:off x="3233420" y="3314700"/>
            <a:ext cx="2664460" cy="271462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22" name="p">
            <a:hlinkClick r:id="" action="ppaction://noaction"/>
          </p:cNvPr>
          <p:cNvSpPr/>
          <p:nvPr/>
        </p:nvSpPr>
        <p:spPr>
          <a:xfrm>
            <a:off x="6101080" y="3266440"/>
            <a:ext cx="2665730" cy="276352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b">
            <a:hlinkClick r:id="" action="ppaction://noaction"/>
          </p:cNvPr>
          <p:cNvSpPr/>
          <p:nvPr/>
        </p:nvSpPr>
        <p:spPr>
          <a:xfrm>
            <a:off x="8992870" y="3314700"/>
            <a:ext cx="2583180" cy="271399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pic>
        <p:nvPicPr>
          <p:cNvPr id="36" name="图片 14" descr="C:\Users\Administrator\Desktop\1.png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75590" y="3637280"/>
            <a:ext cx="2719705" cy="1927860"/>
          </a:xfrm>
          <a:prstGeom prst="rect">
            <a:avLst/>
          </a:prstGeom>
        </p:spPr>
      </p:pic>
      <p:sp>
        <p:nvSpPr>
          <p:cNvPr id="37" name="13"/>
          <p:cNvSpPr/>
          <p:nvPr/>
        </p:nvSpPr>
        <p:spPr>
          <a:xfrm>
            <a:off x="6308090" y="1950720"/>
            <a:ext cx="2217420" cy="999490"/>
          </a:xfrm>
          <a:prstGeom prst="wedgeRoundRectCallou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měi běn shū</a:t>
            </a:r>
          </a:p>
          <a:p>
            <a:pPr algn="ctr"/>
            <a:r>
              <a:rPr lang="zh-CN" altLang="en-US" sz="2800" b="1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每</a:t>
            </a:r>
            <a:r>
              <a:rPr lang="zh-CN" altLang="en-US" sz="2800" b="1">
                <a:solidFill>
                  <a:schemeClr val="accent4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本</a:t>
            </a:r>
            <a:r>
              <a:rPr lang="zh-CN" altLang="en-US" sz="28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书</a:t>
            </a:r>
          </a:p>
        </p:txBody>
      </p:sp>
      <p:sp>
        <p:nvSpPr>
          <p:cNvPr id="39" name="13"/>
          <p:cNvSpPr/>
          <p:nvPr/>
        </p:nvSpPr>
        <p:spPr>
          <a:xfrm>
            <a:off x="9225915" y="1950720"/>
            <a:ext cx="2106295" cy="999490"/>
          </a:xfrm>
          <a:prstGeom prst="wedgeRoundRectCallou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měi zhī māo</a:t>
            </a:r>
          </a:p>
          <a:p>
            <a:pPr algn="ctr"/>
            <a:r>
              <a:rPr lang="zh-CN" altLang="en-US" sz="2800" b="1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每</a:t>
            </a:r>
            <a:r>
              <a:rPr lang="zh-CN" altLang="en-US" sz="2800" b="1">
                <a:solidFill>
                  <a:schemeClr val="accent4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只</a:t>
            </a:r>
            <a:r>
              <a:rPr lang="zh-CN" altLang="en-US" sz="28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猫</a:t>
            </a:r>
          </a:p>
        </p:txBody>
      </p:sp>
      <p:pic>
        <p:nvPicPr>
          <p:cNvPr id="43" name="Picture 16" descr="C:\Users\Administrator\Desktop\2.png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93110" y="3684905"/>
            <a:ext cx="2567305" cy="19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C:\Users\Administrator\Desktop\3.jpg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183630" y="3655695"/>
            <a:ext cx="2534920" cy="1902460"/>
          </a:xfrm>
          <a:prstGeom prst="rect">
            <a:avLst/>
          </a:prstGeom>
        </p:spPr>
      </p:pic>
      <p:pic>
        <p:nvPicPr>
          <p:cNvPr id="4" name="图片 3" descr="C:\Users\Administrator\Desktop\4.png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025890" y="3658870"/>
            <a:ext cx="2528570" cy="1896110"/>
          </a:xfrm>
          <a:prstGeom prst="rect">
            <a:avLst/>
          </a:prstGeom>
        </p:spPr>
      </p:pic>
      <p:sp>
        <p:nvSpPr>
          <p:cNvPr id="20" name="文本框 7"/>
          <p:cNvSpPr txBox="1"/>
          <p:nvPr/>
        </p:nvSpPr>
        <p:spPr>
          <a:xfrm>
            <a:off x="165735" y="213995"/>
            <a:ext cx="136080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1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13115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1" grpId="0" bldLvl="0" animBg="1"/>
      <p:bldP spid="37" grpId="0" bldLvl="0" animBg="1"/>
      <p:bldP spid="39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797052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6870" y="1558925"/>
            <a:ext cx="7970520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75945" y="1692910"/>
            <a:ext cx="69513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多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+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形容词（单音节形容词居多）？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疑问代词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多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51708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3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r>
              <a:rPr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Interrogative pronoun "</a:t>
            </a:r>
            <a:r>
              <a:rPr 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多</a:t>
            </a:r>
            <a:r>
              <a:rPr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"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5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3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主语（</a:t>
                      </a: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S.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）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多</a:t>
                      </a:r>
                      <a:endParaRPr lang="zh-CN" altLang="en-US" sz="2800" b="1" dirty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形容词（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adj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）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你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b="1" dirty="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多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大？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大卫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b="1" dirty="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多</a:t>
                      </a:r>
                      <a:endParaRPr lang="zh-CN" altLang="en-US" sz="3200" b="1" dirty="0">
                        <a:solidFill>
                          <a:srgbClr val="C0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高？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他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b="1" dirty="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多</a:t>
                      </a:r>
                      <a:endParaRPr lang="zh-CN" altLang="en-US" sz="3200" b="1" dirty="0">
                        <a:solidFill>
                          <a:srgbClr val="C0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高？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397856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6927 0.000925926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938020" y="777875"/>
            <a:ext cx="2696845" cy="5635625"/>
            <a:chOff x="3872" y="1225"/>
            <a:chExt cx="4247" cy="8875"/>
          </a:xfrm>
        </p:grpSpPr>
        <p:sp>
          <p:nvSpPr>
            <p:cNvPr id="9" name="矩形 8"/>
            <p:cNvSpPr/>
            <p:nvPr/>
          </p:nvSpPr>
          <p:spPr>
            <a:xfrm>
              <a:off x="3877" y="1225"/>
              <a:ext cx="4242" cy="8805"/>
            </a:xfrm>
            <a:prstGeom prst="rect">
              <a:avLst/>
            </a:prstGeom>
            <a:noFill/>
            <a:ln w="228600">
              <a:solidFill>
                <a:srgbClr val="D4855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3872" y="1236"/>
              <a:ext cx="4154" cy="8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 descr="C:\Users\Administrator\Desktop\姚明.png姚明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388235" y="1341755"/>
            <a:ext cx="2216785" cy="5061585"/>
          </a:xfrm>
          <a:prstGeom prst="rect">
            <a:avLst/>
          </a:prstGeom>
          <a:ln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7132320" y="2370455"/>
            <a:ext cx="26225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他今年</a:t>
            </a:r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多</a:t>
            </a:r>
            <a:r>
              <a:rPr lang="zh-CN" altLang="en-US" sz="3200" b="1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大</a:t>
            </a:r>
            <a:r>
              <a:rPr lang="zh-CN" altLang="en-US" sz="32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？</a:t>
            </a:r>
            <a:endParaRPr lang="en-US" altLang="zh-CN" sz="3200" b="1">
              <a:solidFill>
                <a:schemeClr val="tx1"/>
              </a:solidFill>
              <a:latin typeface="xumin" panose="02000000000000000000" charset="0"/>
              <a:cs typeface="xumin" panose="02000000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32320" y="3143250"/>
            <a:ext cx="18097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</a:t>
            </a:r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多</a:t>
            </a:r>
            <a:r>
              <a:rPr lang="zh-CN" altLang="en-US" sz="3200" b="1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高</a:t>
            </a:r>
            <a:r>
              <a:rPr lang="zh-CN" altLang="en-US" sz="32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？</a:t>
            </a:r>
            <a:endParaRPr lang="zh-CN" altLang="en-US" sz="3200" b="1" noProof="0" dirty="0">
              <a:ln>
                <a:noFill/>
              </a:ln>
              <a:solidFill>
                <a:srgbClr val="72773D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xumin" panose="02000000000000000000" charset="0"/>
              <a:sym typeface="+mn-ea"/>
            </a:endParaRPr>
          </a:p>
        </p:txBody>
      </p:sp>
      <p:pic>
        <p:nvPicPr>
          <p:cNvPr id="13" name="图片 12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5" name="图片 4" descr="图片2"/>
          <p:cNvPicPr>
            <a:picLocks noChangeAspect="1"/>
          </p:cNvPicPr>
          <p:nvPr/>
        </p:nvPicPr>
        <p:blipFill>
          <a:blip r:embed="rId6"/>
          <a:srcRect l="70774" t="9757" r="10184" b="11120"/>
          <a:stretch>
            <a:fillRect/>
          </a:stretch>
        </p:blipFill>
        <p:spPr>
          <a:xfrm>
            <a:off x="4513580" y="309880"/>
            <a:ext cx="1866900" cy="64446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40" h="10020">
                <a:moveTo>
                  <a:pt x="2940" y="0"/>
                </a:moveTo>
                <a:lnTo>
                  <a:pt x="2940" y="10020"/>
                </a:lnTo>
                <a:lnTo>
                  <a:pt x="2790" y="10020"/>
                </a:lnTo>
                <a:lnTo>
                  <a:pt x="0" y="9578"/>
                </a:lnTo>
                <a:lnTo>
                  <a:pt x="0" y="734"/>
                </a:lnTo>
                <a:lnTo>
                  <a:pt x="2940" y="0"/>
                </a:lnTo>
                <a:close/>
              </a:path>
            </a:pathLst>
          </a:custGeom>
        </p:spPr>
      </p:pic>
      <p:sp>
        <p:nvSpPr>
          <p:cNvPr id="20" name="文本框 7"/>
          <p:cNvSpPr txBox="1"/>
          <p:nvPr/>
        </p:nvSpPr>
        <p:spPr>
          <a:xfrm>
            <a:off x="165735" y="213995"/>
            <a:ext cx="136080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1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32305" y="784860"/>
            <a:ext cx="258064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Name</a:t>
            </a: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：</a:t>
            </a:r>
            <a:r>
              <a:rPr lang="en-US" altLang="zh-CN" sz="1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Yao Ming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Height</a:t>
            </a:r>
            <a:r>
              <a:rPr lang="zh-CN" altLang="en-US" sz="1600" b="1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：</a:t>
            </a:r>
            <a:r>
              <a:rPr lang="en-US" altLang="zh-CN" sz="1600" b="1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226cm</a:t>
            </a:r>
            <a:endParaRPr lang="en-US" altLang="zh-CN" sz="16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Age</a:t>
            </a: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：</a:t>
            </a:r>
            <a:r>
              <a:rPr lang="en-US" altLang="zh-CN" sz="1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42</a:t>
            </a:r>
            <a:endParaRPr lang="en-US" altLang="zh-CN" sz="1600" b="1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pic>
        <p:nvPicPr>
          <p:cNvPr id="2" name="图片 1" descr="图片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0903" t="15727" r="64601" b="14435"/>
          <a:stretch>
            <a:fillRect/>
          </a:stretch>
        </p:blipFill>
        <p:spPr>
          <a:xfrm>
            <a:off x="1938020" y="777875"/>
            <a:ext cx="2697480" cy="570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开门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 additive="base"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6400" y="-33020"/>
            <a:ext cx="17678400" cy="6924040"/>
          </a:xfrm>
          <a:prstGeom prst="rect">
            <a:avLst/>
          </a:prstGeom>
        </p:spPr>
      </p:pic>
      <p:grpSp>
        <p:nvGrpSpPr>
          <p:cNvPr id="7" name="组合 图形"/>
          <p:cNvGrpSpPr/>
          <p:nvPr/>
        </p:nvGrpSpPr>
        <p:grpSpPr>
          <a:xfrm>
            <a:off x="4010025" y="2340610"/>
            <a:ext cx="8132445" cy="1990725"/>
            <a:chOff x="5760191" y="2510702"/>
            <a:chExt cx="1266514" cy="1644789"/>
          </a:xfrm>
        </p:grpSpPr>
        <p:sp>
          <p:nvSpPr>
            <p:cNvPr id="67" name="PPT变形记绘画"/>
            <p:cNvSpPr/>
            <p:nvPr/>
          </p:nvSpPr>
          <p:spPr>
            <a:xfrm>
              <a:off x="5760191" y="2510702"/>
              <a:ext cx="1266514" cy="164478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5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69" name="PPT变形记绘画"/>
            <p:cNvSpPr/>
            <p:nvPr/>
          </p:nvSpPr>
          <p:spPr>
            <a:xfrm>
              <a:off x="5779574" y="2594122"/>
              <a:ext cx="1230913" cy="1478999"/>
            </a:xfrm>
            <a:prstGeom prst="rect">
              <a:avLst/>
            </a:prstGeom>
            <a:solidFill>
              <a:srgbClr val="207793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     dì èr kè             Wǒ měi tiān liù diǎn qǐ chuáng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第二课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 </a:t>
              </a: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我每天六点起床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             Lesson 2                              </a:t>
              </a:r>
              <a:r>
                <a:rPr kumimoji="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I get up at six every day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.</a:t>
              </a:r>
            </a:p>
          </p:txBody>
        </p:sp>
      </p:grpSp>
      <p:sp>
        <p:nvSpPr>
          <p:cNvPr id="71" name="12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2" name="11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0" name="10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8" name="9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4" name="8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5" name="7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2" name="6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3" name="5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7" name="1"/>
          <p:cNvSpPr/>
          <p:nvPr/>
        </p:nvSpPr>
        <p:spPr>
          <a:xfrm rot="21167088">
            <a:off x="-22354796" y="-15584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8" name="微信：dmgqs01"/>
          <p:cNvSpPr/>
          <p:nvPr/>
        </p:nvSpPr>
        <p:spPr>
          <a:xfrm rot="432912" flipV="1">
            <a:off x="-2235479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9" name="大敏姐姐原创课件"/>
          <p:cNvSpPr/>
          <p:nvPr/>
        </p:nvSpPr>
        <p:spPr>
          <a:xfrm rot="20736205">
            <a:off x="-21860013" y="-11012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0" name="大敏姐姐原创课件"/>
          <p:cNvSpPr/>
          <p:nvPr/>
        </p:nvSpPr>
        <p:spPr>
          <a:xfrm rot="718683" flipV="1">
            <a:off x="-2150010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6164580" y="-5424583"/>
            <a:ext cx="8246037" cy="18291530"/>
          </a:xfrm>
          <a:prstGeom prst="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3" name="图片 2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8330" y="1174750"/>
            <a:ext cx="4199890" cy="419989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第二课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6766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877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1.41446 -1.42384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16" y="-7120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1.40508 1.41389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247" y="70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1.3082 -1.72708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04" y="-8636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1.35209 1.64954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604" y="8247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72" grpId="0" bldLvl="0" animBg="1"/>
      <p:bldP spid="70" grpId="0" bldLvl="0" animBg="1"/>
      <p:bldP spid="68" grpId="0" bldLvl="0" animBg="1"/>
      <p:bldP spid="64" grpId="0" bldLvl="0" animBg="1"/>
      <p:bldP spid="65" grpId="0" bldLvl="0" animBg="1"/>
      <p:bldP spid="62" grpId="0" bldLvl="0" animBg="1"/>
      <p:bldP spid="63" grpId="0" bldLvl="0" animBg="1"/>
      <p:bldP spid="77" grpId="0" bldLvl="0" animBg="1"/>
      <p:bldP spid="78" grpId="0" bldLvl="0" animBg="1"/>
      <p:bldP spid="79" grpId="0" bldLvl="0" animBg="1"/>
      <p:bldP spid="80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97561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：在运动场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9114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On the playground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男的的身体怎么样？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男的每天早上做什么运动？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男的每天几点起床？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320" y="3065780"/>
            <a:ext cx="7386955" cy="3396615"/>
          </a:xfrm>
          <a:prstGeom prst="rect">
            <a:avLst/>
          </a:prstGeom>
        </p:spPr>
      </p:pic>
      <p:pic>
        <p:nvPicPr>
          <p:cNvPr id="3" name="02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61755" y="3065780"/>
            <a:ext cx="993140" cy="993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273210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56860" y="1932940"/>
            <a:ext cx="635254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A：你很少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生病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，是不是喜欢运动？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B：是啊，我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每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天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早上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都要出去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跑步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A：你每天几点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起床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？</a:t>
            </a:r>
            <a:endParaRPr lang="zh-CN" altLang="en-US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B：我每天六点起床。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76900" y="1971675"/>
            <a:ext cx="650208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hěn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shǎo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shēng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bìng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，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bú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huān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yùn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dòng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？</a:t>
            </a:r>
          </a:p>
        </p:txBody>
      </p:sp>
      <p:sp>
        <p:nvSpPr>
          <p:cNvPr id="21" name="文本框 7"/>
          <p:cNvSpPr txBox="1"/>
          <p:nvPr/>
        </p:nvSpPr>
        <p:spPr>
          <a:xfrm>
            <a:off x="165735" y="213995"/>
            <a:ext cx="297561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：在运动场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9114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On the playground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11586" y="2858135"/>
            <a:ext cx="656739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ā ，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měi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tiān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zǎo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dōu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yào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chū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qù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pǎo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bù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935345" y="373316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měi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tiān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diǎn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chuáng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935345" y="455485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měi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tiān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liù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diǎn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chuáng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37490" y="1932940"/>
            <a:ext cx="4836795" cy="3225165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910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10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：在医院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0358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In hospital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现在身体怎么样？吃药了吗？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什么时候能出院？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现在在哪儿？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320" y="3182620"/>
            <a:ext cx="7319645" cy="3257550"/>
          </a:xfrm>
          <a:prstGeom prst="rect">
            <a:avLst/>
          </a:prstGeom>
        </p:spPr>
      </p:pic>
      <p:pic>
        <p:nvPicPr>
          <p:cNvPr id="4" name="02-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4570" y="3072130"/>
            <a:ext cx="1273810" cy="12738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868212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56860" y="1932940"/>
            <a:ext cx="635254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A：吃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药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了吗？现在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身体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怎么样？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B：吃了，现在好多了。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A：什么时候能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出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院？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B：医生说下个星期。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65190" y="193294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hī yào le ma ？xiàn zài shēn tǐ zěn me yàng ？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：在医院</a:t>
            </a:r>
          </a:p>
        </p:txBody>
      </p:sp>
      <p:sp>
        <p:nvSpPr>
          <p:cNvPr id="17" name="文本框 7"/>
          <p:cNvSpPr txBox="1"/>
          <p:nvPr/>
        </p:nvSpPr>
        <p:spPr>
          <a:xfrm>
            <a:off x="237490" y="702310"/>
            <a:ext cx="20358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In hospital</a:t>
            </a:r>
          </a:p>
        </p:txBody>
      </p:sp>
      <p:pic>
        <p:nvPicPr>
          <p:cNvPr id="18" name="图片 17" descr="医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" y="1867535"/>
            <a:ext cx="4933315" cy="353250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965190" y="284162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hī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 ，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xiàn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zài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hǎo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duō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 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965190" y="367728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én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me shí h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 néng chū yuàn ？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965190" y="457136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shēng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shuō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xià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xīng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qī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794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0" grpId="0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：在操场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9114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On the playground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大卫今年多大？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大卫多高？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男的为什么知道这么多？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320" y="3072130"/>
            <a:ext cx="7350125" cy="3393440"/>
          </a:xfrm>
          <a:prstGeom prst="rect">
            <a:avLst/>
          </a:prstGeom>
        </p:spPr>
      </p:pic>
      <p:pic>
        <p:nvPicPr>
          <p:cNvPr id="4" name="02-3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8985" y="2972435"/>
            <a:ext cx="1579245" cy="15792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449291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13045" y="1328420"/>
            <a:ext cx="635254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A：大卫今年多大？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B：二十多岁。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他多高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？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一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米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八几。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A：你怎么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知道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这么多呀？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B：他是我同学。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35980" y="132842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 wèi jīn nián duō dà ？</a:t>
            </a:r>
          </a:p>
        </p:txBody>
      </p:sp>
      <p:pic>
        <p:nvPicPr>
          <p:cNvPr id="18" name="图片 17" descr="C:\Users\Administrator\Desktop\小红书\对外汉语战略搞钱计划\教学素材\图片素材\篮球.png篮球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73685" y="1336675"/>
            <a:ext cx="2875280" cy="5521325"/>
          </a:xfrm>
          <a:prstGeom prst="rect">
            <a:avLst/>
          </a:prstGeom>
        </p:spPr>
      </p:pic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：在操场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9114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On the playground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935980" y="225869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èr shí duō suì 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35980" y="312356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ā duō gāo 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935980" y="398843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 mǐ bā jǐ 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35980" y="479488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zěn me zhī dào zhè me duō ya 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935980" y="565213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ā shì wǒ tóng xué 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401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3" grpId="0"/>
      <p:bldP spid="6" grpId="0"/>
      <p:bldP spid="7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：在房间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1501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In the room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1958340"/>
            <a:chOff x="-1496243" y="303082"/>
            <a:chExt cx="7905750" cy="1958340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19888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张老师星期六休息了吗？为什么？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张老师累吗？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320" y="2569845"/>
            <a:ext cx="7417435" cy="3381375"/>
          </a:xfrm>
          <a:prstGeom prst="rect">
            <a:avLst/>
          </a:prstGeom>
        </p:spPr>
      </p:pic>
      <p:pic>
        <p:nvPicPr>
          <p:cNvPr id="4" name="02-4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70620" y="2517775"/>
            <a:ext cx="1323340" cy="13233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917692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44770" y="1894205"/>
            <a:ext cx="670242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A：张老师星期六也不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休息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啊？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B：是啊，他这几天很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忙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，没有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时间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休息。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A：那会很累吧？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B：他每天回来都很累。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47385" y="189420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hāng lǎo shī xīng qī liù yě b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ù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xiū x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ā ？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：在房间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1" name="文本框 7"/>
          <p:cNvSpPr txBox="1"/>
          <p:nvPr/>
        </p:nvSpPr>
        <p:spPr>
          <a:xfrm>
            <a:off x="237490" y="702310"/>
            <a:ext cx="21501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In the room</a:t>
            </a:r>
          </a:p>
        </p:txBody>
      </p:sp>
      <p:pic>
        <p:nvPicPr>
          <p:cNvPr id="28678" name="Picture 6" descr="20120113202128_tsRra.thumb.600_0[1]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37490" y="1928495"/>
            <a:ext cx="4663440" cy="348996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2" name="文本框 11"/>
          <p:cNvSpPr txBox="1"/>
          <p:nvPr/>
        </p:nvSpPr>
        <p:spPr>
          <a:xfrm>
            <a:off x="5476558" y="2802255"/>
            <a:ext cx="670242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ā ，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tā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zhè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tiān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hěn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máng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，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méi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yǒu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shí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jiān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xiū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x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747385" y="370332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 huì hěn lèi ba 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747385" y="454152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ā měi tiān huí lái dōu hěn lèi 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823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66383" y="4466590"/>
            <a:ext cx="2144395" cy="2145030"/>
            <a:chOff x="7023900" y="1357298"/>
            <a:chExt cx="2143140" cy="2143934"/>
          </a:xfrm>
        </p:grpSpPr>
        <p:sp>
          <p:nvSpPr>
            <p:cNvPr id="13" name="矩形 1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3" idx="1"/>
              <a:endCxn id="1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汉字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2205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Chinese characters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79083" y="1623060"/>
            <a:ext cx="2144395" cy="2145030"/>
            <a:chOff x="7023900" y="1357298"/>
            <a:chExt cx="2143140" cy="2143934"/>
          </a:xfrm>
        </p:grpSpPr>
        <p:sp>
          <p:nvSpPr>
            <p:cNvPr id="3" name="矩形 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>
              <a:stCxn id="3" idx="0"/>
              <a:endCxn id="3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stCxn id="3" idx="1"/>
              <a:endCxn id="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文本框 7"/>
          <p:cNvSpPr txBox="1"/>
          <p:nvPr/>
        </p:nvSpPr>
        <p:spPr>
          <a:xfrm>
            <a:off x="238125" y="1064895"/>
            <a:ext cx="218567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200" b="1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ɡāo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EC64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2" name="文本框 7"/>
          <p:cNvSpPr txBox="1"/>
          <p:nvPr/>
        </p:nvSpPr>
        <p:spPr>
          <a:xfrm>
            <a:off x="267335" y="3890010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shēng</a:t>
            </a:r>
          </a:p>
        </p:txBody>
      </p:sp>
      <p:pic>
        <p:nvPicPr>
          <p:cNvPr id="18" name="图片 17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4" name="图片 63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" y="4815840"/>
            <a:ext cx="1649095" cy="1424305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704850" y="1854835"/>
            <a:ext cx="1370330" cy="1672590"/>
            <a:chOff x="15234" y="2645"/>
            <a:chExt cx="3400" cy="4148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34" y="2645"/>
              <a:ext cx="3245" cy="4148"/>
            </a:xfrm>
            <a:prstGeom prst="rect">
              <a:avLst/>
            </a:prstGeom>
          </p:spPr>
        </p:pic>
        <p:sp>
          <p:nvSpPr>
            <p:cNvPr id="30" name="Freeform 340"/>
            <p:cNvSpPr/>
            <p:nvPr/>
          </p:nvSpPr>
          <p:spPr bwMode="auto">
            <a:xfrm>
              <a:off x="15944" y="3834"/>
              <a:ext cx="468" cy="751"/>
            </a:xfrm>
            <a:custGeom>
              <a:avLst/>
              <a:gdLst>
                <a:gd name="T0" fmla="*/ 36 w 80"/>
                <a:gd name="T1" fmla="*/ 68 h 96"/>
                <a:gd name="T2" fmla="*/ 32 w 80"/>
                <a:gd name="T3" fmla="*/ 60 h 96"/>
                <a:gd name="T4" fmla="*/ 32 w 80"/>
                <a:gd name="T5" fmla="*/ 52 h 96"/>
                <a:gd name="T6" fmla="*/ 24 w 80"/>
                <a:gd name="T7" fmla="*/ 40 h 96"/>
                <a:gd name="T8" fmla="*/ 20 w 80"/>
                <a:gd name="T9" fmla="*/ 32 h 96"/>
                <a:gd name="T10" fmla="*/ 12 w 80"/>
                <a:gd name="T11" fmla="*/ 24 h 96"/>
                <a:gd name="T12" fmla="*/ 8 w 80"/>
                <a:gd name="T13" fmla="*/ 20 h 96"/>
                <a:gd name="T14" fmla="*/ 4 w 80"/>
                <a:gd name="T15" fmla="*/ 16 h 96"/>
                <a:gd name="T16" fmla="*/ 4 w 80"/>
                <a:gd name="T17" fmla="*/ 12 h 96"/>
                <a:gd name="T18" fmla="*/ 0 w 80"/>
                <a:gd name="T19" fmla="*/ 8 h 96"/>
                <a:gd name="T20" fmla="*/ 4 w 80"/>
                <a:gd name="T21" fmla="*/ 4 h 96"/>
                <a:gd name="T22" fmla="*/ 8 w 80"/>
                <a:gd name="T23" fmla="*/ 0 h 96"/>
                <a:gd name="T24" fmla="*/ 12 w 80"/>
                <a:gd name="T25" fmla="*/ 0 h 96"/>
                <a:gd name="T26" fmla="*/ 20 w 80"/>
                <a:gd name="T27" fmla="*/ 0 h 96"/>
                <a:gd name="T28" fmla="*/ 24 w 80"/>
                <a:gd name="T29" fmla="*/ 0 h 96"/>
                <a:gd name="T30" fmla="*/ 28 w 80"/>
                <a:gd name="T31" fmla="*/ 0 h 96"/>
                <a:gd name="T32" fmla="*/ 40 w 80"/>
                <a:gd name="T33" fmla="*/ 0 h 96"/>
                <a:gd name="T34" fmla="*/ 56 w 80"/>
                <a:gd name="T35" fmla="*/ 4 h 96"/>
                <a:gd name="T36" fmla="*/ 76 w 80"/>
                <a:gd name="T37" fmla="*/ 8 h 96"/>
                <a:gd name="T38" fmla="*/ 76 w 80"/>
                <a:gd name="T39" fmla="*/ 16 h 96"/>
                <a:gd name="T40" fmla="*/ 76 w 80"/>
                <a:gd name="T41" fmla="*/ 28 h 96"/>
                <a:gd name="T42" fmla="*/ 80 w 80"/>
                <a:gd name="T43" fmla="*/ 40 h 96"/>
                <a:gd name="T44" fmla="*/ 80 w 80"/>
                <a:gd name="T45" fmla="*/ 56 h 96"/>
                <a:gd name="T46" fmla="*/ 80 w 80"/>
                <a:gd name="T47" fmla="*/ 68 h 96"/>
                <a:gd name="T48" fmla="*/ 80 w 80"/>
                <a:gd name="T49" fmla="*/ 80 h 96"/>
                <a:gd name="T50" fmla="*/ 76 w 80"/>
                <a:gd name="T51" fmla="*/ 88 h 96"/>
                <a:gd name="T52" fmla="*/ 68 w 80"/>
                <a:gd name="T53" fmla="*/ 96 h 96"/>
                <a:gd name="T54" fmla="*/ 64 w 80"/>
                <a:gd name="T55" fmla="*/ 96 h 96"/>
                <a:gd name="T56" fmla="*/ 60 w 80"/>
                <a:gd name="T57" fmla="*/ 96 h 96"/>
                <a:gd name="T58" fmla="*/ 56 w 80"/>
                <a:gd name="T59" fmla="*/ 96 h 96"/>
                <a:gd name="T60" fmla="*/ 52 w 80"/>
                <a:gd name="T61" fmla="*/ 92 h 96"/>
                <a:gd name="T62" fmla="*/ 48 w 80"/>
                <a:gd name="T63" fmla="*/ 88 h 96"/>
                <a:gd name="T64" fmla="*/ 44 w 80"/>
                <a:gd name="T65" fmla="*/ 84 h 96"/>
                <a:gd name="T66" fmla="*/ 40 w 80"/>
                <a:gd name="T67" fmla="*/ 76 h 96"/>
                <a:gd name="T68" fmla="*/ 36 w 80"/>
                <a:gd name="T69" fmla="*/ 68 h 96"/>
                <a:gd name="T70" fmla="*/ 36 w 80"/>
                <a:gd name="T71" fmla="*/ 6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96">
                  <a:moveTo>
                    <a:pt x="36" y="68"/>
                  </a:moveTo>
                  <a:lnTo>
                    <a:pt x="32" y="60"/>
                  </a:lnTo>
                  <a:lnTo>
                    <a:pt x="32" y="52"/>
                  </a:lnTo>
                  <a:lnTo>
                    <a:pt x="24" y="40"/>
                  </a:lnTo>
                  <a:lnTo>
                    <a:pt x="20" y="32"/>
                  </a:lnTo>
                  <a:lnTo>
                    <a:pt x="12" y="24"/>
                  </a:lnTo>
                  <a:lnTo>
                    <a:pt x="8" y="20"/>
                  </a:lnTo>
                  <a:lnTo>
                    <a:pt x="4" y="16"/>
                  </a:lnTo>
                  <a:lnTo>
                    <a:pt x="4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40" y="0"/>
                  </a:lnTo>
                  <a:lnTo>
                    <a:pt x="56" y="4"/>
                  </a:lnTo>
                  <a:lnTo>
                    <a:pt x="76" y="8"/>
                  </a:lnTo>
                  <a:lnTo>
                    <a:pt x="76" y="16"/>
                  </a:lnTo>
                  <a:lnTo>
                    <a:pt x="76" y="28"/>
                  </a:lnTo>
                  <a:lnTo>
                    <a:pt x="80" y="40"/>
                  </a:lnTo>
                  <a:lnTo>
                    <a:pt x="80" y="56"/>
                  </a:lnTo>
                  <a:lnTo>
                    <a:pt x="80" y="68"/>
                  </a:lnTo>
                  <a:lnTo>
                    <a:pt x="80" y="80"/>
                  </a:lnTo>
                  <a:lnTo>
                    <a:pt x="76" y="88"/>
                  </a:lnTo>
                  <a:lnTo>
                    <a:pt x="68" y="96"/>
                  </a:lnTo>
                  <a:lnTo>
                    <a:pt x="64" y="96"/>
                  </a:lnTo>
                  <a:lnTo>
                    <a:pt x="60" y="96"/>
                  </a:lnTo>
                  <a:lnTo>
                    <a:pt x="56" y="96"/>
                  </a:lnTo>
                  <a:lnTo>
                    <a:pt x="52" y="92"/>
                  </a:lnTo>
                  <a:lnTo>
                    <a:pt x="48" y="88"/>
                  </a:lnTo>
                  <a:lnTo>
                    <a:pt x="44" y="84"/>
                  </a:lnTo>
                  <a:lnTo>
                    <a:pt x="40" y="76"/>
                  </a:lnTo>
                  <a:lnTo>
                    <a:pt x="36" y="68"/>
                  </a:lnTo>
                  <a:lnTo>
                    <a:pt x="36" y="6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Freeform 341"/>
            <p:cNvSpPr/>
            <p:nvPr/>
          </p:nvSpPr>
          <p:spPr bwMode="auto">
            <a:xfrm>
              <a:off x="15239" y="4867"/>
              <a:ext cx="491" cy="1815"/>
            </a:xfrm>
            <a:custGeom>
              <a:avLst/>
              <a:gdLst>
                <a:gd name="T0" fmla="*/ 24 w 84"/>
                <a:gd name="T1" fmla="*/ 72 h 232"/>
                <a:gd name="T2" fmla="*/ 20 w 84"/>
                <a:gd name="T3" fmla="*/ 60 h 232"/>
                <a:gd name="T4" fmla="*/ 20 w 84"/>
                <a:gd name="T5" fmla="*/ 44 h 232"/>
                <a:gd name="T6" fmla="*/ 12 w 84"/>
                <a:gd name="T7" fmla="*/ 36 h 232"/>
                <a:gd name="T8" fmla="*/ 8 w 84"/>
                <a:gd name="T9" fmla="*/ 28 h 232"/>
                <a:gd name="T10" fmla="*/ 4 w 84"/>
                <a:gd name="T11" fmla="*/ 24 h 232"/>
                <a:gd name="T12" fmla="*/ 0 w 84"/>
                <a:gd name="T13" fmla="*/ 20 h 232"/>
                <a:gd name="T14" fmla="*/ 0 w 84"/>
                <a:gd name="T15" fmla="*/ 12 h 232"/>
                <a:gd name="T16" fmla="*/ 0 w 84"/>
                <a:gd name="T17" fmla="*/ 4 h 232"/>
                <a:gd name="T18" fmla="*/ 4 w 84"/>
                <a:gd name="T19" fmla="*/ 0 h 232"/>
                <a:gd name="T20" fmla="*/ 8 w 84"/>
                <a:gd name="T21" fmla="*/ 0 h 232"/>
                <a:gd name="T22" fmla="*/ 12 w 84"/>
                <a:gd name="T23" fmla="*/ 0 h 232"/>
                <a:gd name="T24" fmla="*/ 20 w 84"/>
                <a:gd name="T25" fmla="*/ 0 h 232"/>
                <a:gd name="T26" fmla="*/ 32 w 84"/>
                <a:gd name="T27" fmla="*/ 0 h 232"/>
                <a:gd name="T28" fmla="*/ 40 w 84"/>
                <a:gd name="T29" fmla="*/ 4 h 232"/>
                <a:gd name="T30" fmla="*/ 56 w 84"/>
                <a:gd name="T31" fmla="*/ 4 h 232"/>
                <a:gd name="T32" fmla="*/ 68 w 84"/>
                <a:gd name="T33" fmla="*/ 8 h 232"/>
                <a:gd name="T34" fmla="*/ 72 w 84"/>
                <a:gd name="T35" fmla="*/ 32 h 232"/>
                <a:gd name="T36" fmla="*/ 72 w 84"/>
                <a:gd name="T37" fmla="*/ 52 h 232"/>
                <a:gd name="T38" fmla="*/ 72 w 84"/>
                <a:gd name="T39" fmla="*/ 72 h 232"/>
                <a:gd name="T40" fmla="*/ 76 w 84"/>
                <a:gd name="T41" fmla="*/ 92 h 232"/>
                <a:gd name="T42" fmla="*/ 76 w 84"/>
                <a:gd name="T43" fmla="*/ 108 h 232"/>
                <a:gd name="T44" fmla="*/ 76 w 84"/>
                <a:gd name="T45" fmla="*/ 124 h 232"/>
                <a:gd name="T46" fmla="*/ 80 w 84"/>
                <a:gd name="T47" fmla="*/ 140 h 232"/>
                <a:gd name="T48" fmla="*/ 80 w 84"/>
                <a:gd name="T49" fmla="*/ 152 h 232"/>
                <a:gd name="T50" fmla="*/ 80 w 84"/>
                <a:gd name="T51" fmla="*/ 164 h 232"/>
                <a:gd name="T52" fmla="*/ 80 w 84"/>
                <a:gd name="T53" fmla="*/ 176 h 232"/>
                <a:gd name="T54" fmla="*/ 80 w 84"/>
                <a:gd name="T55" fmla="*/ 184 h 232"/>
                <a:gd name="T56" fmla="*/ 84 w 84"/>
                <a:gd name="T57" fmla="*/ 192 h 232"/>
                <a:gd name="T58" fmla="*/ 84 w 84"/>
                <a:gd name="T59" fmla="*/ 200 h 232"/>
                <a:gd name="T60" fmla="*/ 84 w 84"/>
                <a:gd name="T61" fmla="*/ 204 h 232"/>
                <a:gd name="T62" fmla="*/ 84 w 84"/>
                <a:gd name="T63" fmla="*/ 208 h 232"/>
                <a:gd name="T64" fmla="*/ 84 w 84"/>
                <a:gd name="T65" fmla="*/ 212 h 232"/>
                <a:gd name="T66" fmla="*/ 84 w 84"/>
                <a:gd name="T67" fmla="*/ 220 h 232"/>
                <a:gd name="T68" fmla="*/ 80 w 84"/>
                <a:gd name="T69" fmla="*/ 224 h 232"/>
                <a:gd name="T70" fmla="*/ 76 w 84"/>
                <a:gd name="T71" fmla="*/ 232 h 232"/>
                <a:gd name="T72" fmla="*/ 72 w 84"/>
                <a:gd name="T73" fmla="*/ 232 h 232"/>
                <a:gd name="T74" fmla="*/ 64 w 84"/>
                <a:gd name="T75" fmla="*/ 232 h 232"/>
                <a:gd name="T76" fmla="*/ 56 w 84"/>
                <a:gd name="T77" fmla="*/ 228 h 232"/>
                <a:gd name="T78" fmla="*/ 48 w 84"/>
                <a:gd name="T79" fmla="*/ 224 h 232"/>
                <a:gd name="T80" fmla="*/ 44 w 84"/>
                <a:gd name="T81" fmla="*/ 216 h 232"/>
                <a:gd name="T82" fmla="*/ 36 w 84"/>
                <a:gd name="T83" fmla="*/ 208 h 232"/>
                <a:gd name="T84" fmla="*/ 32 w 84"/>
                <a:gd name="T85" fmla="*/ 200 h 232"/>
                <a:gd name="T86" fmla="*/ 28 w 84"/>
                <a:gd name="T87" fmla="*/ 196 h 232"/>
                <a:gd name="T88" fmla="*/ 28 w 84"/>
                <a:gd name="T89" fmla="*/ 192 h 232"/>
                <a:gd name="T90" fmla="*/ 28 w 84"/>
                <a:gd name="T91" fmla="*/ 184 h 232"/>
                <a:gd name="T92" fmla="*/ 24 w 84"/>
                <a:gd name="T93" fmla="*/ 172 h 232"/>
                <a:gd name="T94" fmla="*/ 24 w 84"/>
                <a:gd name="T95" fmla="*/ 160 h 232"/>
                <a:gd name="T96" fmla="*/ 24 w 84"/>
                <a:gd name="T97" fmla="*/ 144 h 232"/>
                <a:gd name="T98" fmla="*/ 24 w 84"/>
                <a:gd name="T99" fmla="*/ 108 h 232"/>
                <a:gd name="T100" fmla="*/ 24 w 84"/>
                <a:gd name="T101" fmla="*/ 92 h 232"/>
                <a:gd name="T102" fmla="*/ 24 w 84"/>
                <a:gd name="T103" fmla="*/ 72 h 232"/>
                <a:gd name="T104" fmla="*/ 24 w 84"/>
                <a:gd name="T105" fmla="*/ 7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4" h="232">
                  <a:moveTo>
                    <a:pt x="24" y="72"/>
                  </a:moveTo>
                  <a:lnTo>
                    <a:pt x="20" y="60"/>
                  </a:lnTo>
                  <a:lnTo>
                    <a:pt x="20" y="44"/>
                  </a:lnTo>
                  <a:lnTo>
                    <a:pt x="12" y="36"/>
                  </a:lnTo>
                  <a:lnTo>
                    <a:pt x="8" y="28"/>
                  </a:lnTo>
                  <a:lnTo>
                    <a:pt x="4" y="24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0" y="4"/>
                  </a:lnTo>
                  <a:lnTo>
                    <a:pt x="4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2" y="0"/>
                  </a:lnTo>
                  <a:lnTo>
                    <a:pt x="40" y="4"/>
                  </a:lnTo>
                  <a:lnTo>
                    <a:pt x="56" y="4"/>
                  </a:lnTo>
                  <a:lnTo>
                    <a:pt x="68" y="8"/>
                  </a:lnTo>
                  <a:lnTo>
                    <a:pt x="72" y="32"/>
                  </a:lnTo>
                  <a:lnTo>
                    <a:pt x="72" y="52"/>
                  </a:lnTo>
                  <a:lnTo>
                    <a:pt x="72" y="72"/>
                  </a:lnTo>
                  <a:lnTo>
                    <a:pt x="76" y="92"/>
                  </a:lnTo>
                  <a:lnTo>
                    <a:pt x="76" y="108"/>
                  </a:lnTo>
                  <a:lnTo>
                    <a:pt x="76" y="124"/>
                  </a:lnTo>
                  <a:lnTo>
                    <a:pt x="80" y="140"/>
                  </a:lnTo>
                  <a:lnTo>
                    <a:pt x="80" y="152"/>
                  </a:lnTo>
                  <a:lnTo>
                    <a:pt x="80" y="164"/>
                  </a:lnTo>
                  <a:lnTo>
                    <a:pt x="80" y="176"/>
                  </a:lnTo>
                  <a:lnTo>
                    <a:pt x="80" y="184"/>
                  </a:lnTo>
                  <a:lnTo>
                    <a:pt x="84" y="192"/>
                  </a:lnTo>
                  <a:lnTo>
                    <a:pt x="84" y="200"/>
                  </a:lnTo>
                  <a:lnTo>
                    <a:pt x="84" y="204"/>
                  </a:lnTo>
                  <a:lnTo>
                    <a:pt x="84" y="208"/>
                  </a:lnTo>
                  <a:lnTo>
                    <a:pt x="84" y="212"/>
                  </a:lnTo>
                  <a:lnTo>
                    <a:pt x="84" y="220"/>
                  </a:lnTo>
                  <a:lnTo>
                    <a:pt x="80" y="224"/>
                  </a:lnTo>
                  <a:lnTo>
                    <a:pt x="76" y="232"/>
                  </a:lnTo>
                  <a:lnTo>
                    <a:pt x="72" y="232"/>
                  </a:lnTo>
                  <a:lnTo>
                    <a:pt x="64" y="232"/>
                  </a:lnTo>
                  <a:lnTo>
                    <a:pt x="56" y="228"/>
                  </a:lnTo>
                  <a:lnTo>
                    <a:pt x="48" y="224"/>
                  </a:lnTo>
                  <a:lnTo>
                    <a:pt x="44" y="216"/>
                  </a:lnTo>
                  <a:lnTo>
                    <a:pt x="36" y="208"/>
                  </a:lnTo>
                  <a:lnTo>
                    <a:pt x="32" y="200"/>
                  </a:lnTo>
                  <a:lnTo>
                    <a:pt x="28" y="196"/>
                  </a:lnTo>
                  <a:lnTo>
                    <a:pt x="28" y="192"/>
                  </a:lnTo>
                  <a:lnTo>
                    <a:pt x="28" y="184"/>
                  </a:lnTo>
                  <a:lnTo>
                    <a:pt x="24" y="172"/>
                  </a:lnTo>
                  <a:lnTo>
                    <a:pt x="24" y="160"/>
                  </a:lnTo>
                  <a:lnTo>
                    <a:pt x="24" y="144"/>
                  </a:lnTo>
                  <a:lnTo>
                    <a:pt x="24" y="108"/>
                  </a:lnTo>
                  <a:lnTo>
                    <a:pt x="24" y="92"/>
                  </a:lnTo>
                  <a:lnTo>
                    <a:pt x="24" y="72"/>
                  </a:lnTo>
                  <a:lnTo>
                    <a:pt x="24" y="7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" name="Freeform 342"/>
            <p:cNvSpPr/>
            <p:nvPr/>
          </p:nvSpPr>
          <p:spPr bwMode="auto">
            <a:xfrm>
              <a:off x="15983" y="5273"/>
              <a:ext cx="468" cy="845"/>
            </a:xfrm>
            <a:custGeom>
              <a:avLst/>
              <a:gdLst>
                <a:gd name="T0" fmla="*/ 8 w 80"/>
                <a:gd name="T1" fmla="*/ 28 h 108"/>
                <a:gd name="T2" fmla="*/ 0 w 80"/>
                <a:gd name="T3" fmla="*/ 24 h 108"/>
                <a:gd name="T4" fmla="*/ 0 w 80"/>
                <a:gd name="T5" fmla="*/ 20 h 108"/>
                <a:gd name="T6" fmla="*/ 0 w 80"/>
                <a:gd name="T7" fmla="*/ 16 h 108"/>
                <a:gd name="T8" fmla="*/ 0 w 80"/>
                <a:gd name="T9" fmla="*/ 8 h 108"/>
                <a:gd name="T10" fmla="*/ 4 w 80"/>
                <a:gd name="T11" fmla="*/ 4 h 108"/>
                <a:gd name="T12" fmla="*/ 8 w 80"/>
                <a:gd name="T13" fmla="*/ 0 h 108"/>
                <a:gd name="T14" fmla="*/ 20 w 80"/>
                <a:gd name="T15" fmla="*/ 0 h 108"/>
                <a:gd name="T16" fmla="*/ 32 w 80"/>
                <a:gd name="T17" fmla="*/ 0 h 108"/>
                <a:gd name="T18" fmla="*/ 76 w 80"/>
                <a:gd name="T19" fmla="*/ 8 h 108"/>
                <a:gd name="T20" fmla="*/ 72 w 80"/>
                <a:gd name="T21" fmla="*/ 16 h 108"/>
                <a:gd name="T22" fmla="*/ 68 w 80"/>
                <a:gd name="T23" fmla="*/ 28 h 108"/>
                <a:gd name="T24" fmla="*/ 72 w 80"/>
                <a:gd name="T25" fmla="*/ 36 h 108"/>
                <a:gd name="T26" fmla="*/ 76 w 80"/>
                <a:gd name="T27" fmla="*/ 48 h 108"/>
                <a:gd name="T28" fmla="*/ 76 w 80"/>
                <a:gd name="T29" fmla="*/ 60 h 108"/>
                <a:gd name="T30" fmla="*/ 80 w 80"/>
                <a:gd name="T31" fmla="*/ 68 h 108"/>
                <a:gd name="T32" fmla="*/ 80 w 80"/>
                <a:gd name="T33" fmla="*/ 76 h 108"/>
                <a:gd name="T34" fmla="*/ 80 w 80"/>
                <a:gd name="T35" fmla="*/ 80 h 108"/>
                <a:gd name="T36" fmla="*/ 80 w 80"/>
                <a:gd name="T37" fmla="*/ 84 h 108"/>
                <a:gd name="T38" fmla="*/ 80 w 80"/>
                <a:gd name="T39" fmla="*/ 92 h 108"/>
                <a:gd name="T40" fmla="*/ 76 w 80"/>
                <a:gd name="T41" fmla="*/ 100 h 108"/>
                <a:gd name="T42" fmla="*/ 72 w 80"/>
                <a:gd name="T43" fmla="*/ 104 h 108"/>
                <a:gd name="T44" fmla="*/ 64 w 80"/>
                <a:gd name="T45" fmla="*/ 108 h 108"/>
                <a:gd name="T46" fmla="*/ 60 w 80"/>
                <a:gd name="T47" fmla="*/ 108 h 108"/>
                <a:gd name="T48" fmla="*/ 52 w 80"/>
                <a:gd name="T49" fmla="*/ 104 h 108"/>
                <a:gd name="T50" fmla="*/ 44 w 80"/>
                <a:gd name="T51" fmla="*/ 100 h 108"/>
                <a:gd name="T52" fmla="*/ 40 w 80"/>
                <a:gd name="T53" fmla="*/ 92 h 108"/>
                <a:gd name="T54" fmla="*/ 32 w 80"/>
                <a:gd name="T55" fmla="*/ 80 h 108"/>
                <a:gd name="T56" fmla="*/ 28 w 80"/>
                <a:gd name="T57" fmla="*/ 64 h 108"/>
                <a:gd name="T58" fmla="*/ 20 w 80"/>
                <a:gd name="T59" fmla="*/ 52 h 108"/>
                <a:gd name="T60" fmla="*/ 16 w 80"/>
                <a:gd name="T61" fmla="*/ 40 h 108"/>
                <a:gd name="T62" fmla="*/ 12 w 80"/>
                <a:gd name="T63" fmla="*/ 32 h 108"/>
                <a:gd name="T64" fmla="*/ 8 w 80"/>
                <a:gd name="T65" fmla="*/ 28 h 108"/>
                <a:gd name="T66" fmla="*/ 8 w 80"/>
                <a:gd name="T67" fmla="*/ 2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0" h="108">
                  <a:moveTo>
                    <a:pt x="8" y="28"/>
                  </a:moveTo>
                  <a:lnTo>
                    <a:pt x="0" y="24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20" y="0"/>
                  </a:lnTo>
                  <a:lnTo>
                    <a:pt x="32" y="0"/>
                  </a:lnTo>
                  <a:lnTo>
                    <a:pt x="76" y="8"/>
                  </a:lnTo>
                  <a:lnTo>
                    <a:pt x="72" y="16"/>
                  </a:lnTo>
                  <a:lnTo>
                    <a:pt x="68" y="28"/>
                  </a:lnTo>
                  <a:lnTo>
                    <a:pt x="72" y="36"/>
                  </a:lnTo>
                  <a:lnTo>
                    <a:pt x="76" y="48"/>
                  </a:lnTo>
                  <a:lnTo>
                    <a:pt x="76" y="60"/>
                  </a:lnTo>
                  <a:lnTo>
                    <a:pt x="80" y="68"/>
                  </a:lnTo>
                  <a:lnTo>
                    <a:pt x="80" y="76"/>
                  </a:lnTo>
                  <a:lnTo>
                    <a:pt x="80" y="80"/>
                  </a:lnTo>
                  <a:lnTo>
                    <a:pt x="80" y="84"/>
                  </a:lnTo>
                  <a:lnTo>
                    <a:pt x="80" y="92"/>
                  </a:lnTo>
                  <a:lnTo>
                    <a:pt x="76" y="100"/>
                  </a:lnTo>
                  <a:lnTo>
                    <a:pt x="72" y="104"/>
                  </a:lnTo>
                  <a:lnTo>
                    <a:pt x="64" y="108"/>
                  </a:lnTo>
                  <a:lnTo>
                    <a:pt x="60" y="108"/>
                  </a:lnTo>
                  <a:lnTo>
                    <a:pt x="52" y="104"/>
                  </a:lnTo>
                  <a:lnTo>
                    <a:pt x="44" y="100"/>
                  </a:lnTo>
                  <a:lnTo>
                    <a:pt x="40" y="92"/>
                  </a:lnTo>
                  <a:lnTo>
                    <a:pt x="32" y="80"/>
                  </a:lnTo>
                  <a:lnTo>
                    <a:pt x="28" y="64"/>
                  </a:lnTo>
                  <a:lnTo>
                    <a:pt x="20" y="52"/>
                  </a:lnTo>
                  <a:lnTo>
                    <a:pt x="16" y="40"/>
                  </a:lnTo>
                  <a:lnTo>
                    <a:pt x="12" y="32"/>
                  </a:lnTo>
                  <a:lnTo>
                    <a:pt x="8" y="28"/>
                  </a:lnTo>
                  <a:lnTo>
                    <a:pt x="8" y="2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Freeform 345"/>
            <p:cNvSpPr/>
            <p:nvPr/>
          </p:nvSpPr>
          <p:spPr bwMode="auto">
            <a:xfrm>
              <a:off x="16392" y="4304"/>
              <a:ext cx="818" cy="156"/>
            </a:xfrm>
            <a:custGeom>
              <a:avLst/>
              <a:gdLst>
                <a:gd name="T0" fmla="*/ 56 w 140"/>
                <a:gd name="T1" fmla="*/ 8 h 20"/>
                <a:gd name="T2" fmla="*/ 76 w 140"/>
                <a:gd name="T3" fmla="*/ 4 h 20"/>
                <a:gd name="T4" fmla="*/ 96 w 140"/>
                <a:gd name="T5" fmla="*/ 0 h 20"/>
                <a:gd name="T6" fmla="*/ 104 w 140"/>
                <a:gd name="T7" fmla="*/ 0 h 20"/>
                <a:gd name="T8" fmla="*/ 112 w 140"/>
                <a:gd name="T9" fmla="*/ 0 h 20"/>
                <a:gd name="T10" fmla="*/ 116 w 140"/>
                <a:gd name="T11" fmla="*/ 0 h 20"/>
                <a:gd name="T12" fmla="*/ 124 w 140"/>
                <a:gd name="T13" fmla="*/ 0 h 20"/>
                <a:gd name="T14" fmla="*/ 128 w 140"/>
                <a:gd name="T15" fmla="*/ 0 h 20"/>
                <a:gd name="T16" fmla="*/ 136 w 140"/>
                <a:gd name="T17" fmla="*/ 0 h 20"/>
                <a:gd name="T18" fmla="*/ 140 w 140"/>
                <a:gd name="T19" fmla="*/ 0 h 20"/>
                <a:gd name="T20" fmla="*/ 140 w 140"/>
                <a:gd name="T21" fmla="*/ 0 h 20"/>
                <a:gd name="T22" fmla="*/ 140 w 140"/>
                <a:gd name="T23" fmla="*/ 4 h 20"/>
                <a:gd name="T24" fmla="*/ 136 w 140"/>
                <a:gd name="T25" fmla="*/ 4 h 20"/>
                <a:gd name="T26" fmla="*/ 132 w 140"/>
                <a:gd name="T27" fmla="*/ 4 h 20"/>
                <a:gd name="T28" fmla="*/ 128 w 140"/>
                <a:gd name="T29" fmla="*/ 4 h 20"/>
                <a:gd name="T30" fmla="*/ 124 w 140"/>
                <a:gd name="T31" fmla="*/ 4 h 20"/>
                <a:gd name="T32" fmla="*/ 112 w 140"/>
                <a:gd name="T33" fmla="*/ 8 h 20"/>
                <a:gd name="T34" fmla="*/ 96 w 140"/>
                <a:gd name="T35" fmla="*/ 8 h 20"/>
                <a:gd name="T36" fmla="*/ 76 w 140"/>
                <a:gd name="T37" fmla="*/ 12 h 20"/>
                <a:gd name="T38" fmla="*/ 56 w 140"/>
                <a:gd name="T39" fmla="*/ 12 h 20"/>
                <a:gd name="T40" fmla="*/ 28 w 140"/>
                <a:gd name="T41" fmla="*/ 16 h 20"/>
                <a:gd name="T42" fmla="*/ 0 w 140"/>
                <a:gd name="T43" fmla="*/ 20 h 20"/>
                <a:gd name="T44" fmla="*/ 0 w 140"/>
                <a:gd name="T45" fmla="*/ 16 h 20"/>
                <a:gd name="T46" fmla="*/ 0 w 140"/>
                <a:gd name="T47" fmla="*/ 16 h 20"/>
                <a:gd name="T48" fmla="*/ 4 w 140"/>
                <a:gd name="T49" fmla="*/ 16 h 20"/>
                <a:gd name="T50" fmla="*/ 8 w 140"/>
                <a:gd name="T51" fmla="*/ 16 h 20"/>
                <a:gd name="T52" fmla="*/ 16 w 140"/>
                <a:gd name="T53" fmla="*/ 16 h 20"/>
                <a:gd name="T54" fmla="*/ 24 w 140"/>
                <a:gd name="T55" fmla="*/ 12 h 20"/>
                <a:gd name="T56" fmla="*/ 32 w 140"/>
                <a:gd name="T57" fmla="*/ 12 h 20"/>
                <a:gd name="T58" fmla="*/ 44 w 140"/>
                <a:gd name="T59" fmla="*/ 8 h 20"/>
                <a:gd name="T60" fmla="*/ 56 w 140"/>
                <a:gd name="T61" fmla="*/ 8 h 20"/>
                <a:gd name="T62" fmla="*/ 56 w 140"/>
                <a:gd name="T6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0" h="20">
                  <a:moveTo>
                    <a:pt x="56" y="8"/>
                  </a:moveTo>
                  <a:lnTo>
                    <a:pt x="76" y="4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16" y="0"/>
                  </a:lnTo>
                  <a:lnTo>
                    <a:pt x="124" y="0"/>
                  </a:lnTo>
                  <a:lnTo>
                    <a:pt x="128" y="0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40" y="4"/>
                  </a:lnTo>
                  <a:lnTo>
                    <a:pt x="136" y="4"/>
                  </a:lnTo>
                  <a:lnTo>
                    <a:pt x="132" y="4"/>
                  </a:lnTo>
                  <a:lnTo>
                    <a:pt x="128" y="4"/>
                  </a:lnTo>
                  <a:lnTo>
                    <a:pt x="124" y="4"/>
                  </a:lnTo>
                  <a:lnTo>
                    <a:pt x="112" y="8"/>
                  </a:lnTo>
                  <a:lnTo>
                    <a:pt x="96" y="8"/>
                  </a:lnTo>
                  <a:lnTo>
                    <a:pt x="76" y="12"/>
                  </a:lnTo>
                  <a:lnTo>
                    <a:pt x="56" y="12"/>
                  </a:lnTo>
                  <a:lnTo>
                    <a:pt x="28" y="16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24" y="12"/>
                  </a:lnTo>
                  <a:lnTo>
                    <a:pt x="32" y="12"/>
                  </a:lnTo>
                  <a:lnTo>
                    <a:pt x="44" y="8"/>
                  </a:lnTo>
                  <a:lnTo>
                    <a:pt x="56" y="8"/>
                  </a:lnTo>
                  <a:lnTo>
                    <a:pt x="56" y="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Freeform 346"/>
            <p:cNvSpPr/>
            <p:nvPr/>
          </p:nvSpPr>
          <p:spPr bwMode="auto">
            <a:xfrm>
              <a:off x="16314" y="5680"/>
              <a:ext cx="865" cy="219"/>
            </a:xfrm>
            <a:custGeom>
              <a:avLst/>
              <a:gdLst>
                <a:gd name="T0" fmla="*/ 0 w 148"/>
                <a:gd name="T1" fmla="*/ 24 h 32"/>
                <a:gd name="T2" fmla="*/ 24 w 148"/>
                <a:gd name="T3" fmla="*/ 20 h 32"/>
                <a:gd name="T4" fmla="*/ 48 w 148"/>
                <a:gd name="T5" fmla="*/ 16 h 32"/>
                <a:gd name="T6" fmla="*/ 68 w 148"/>
                <a:gd name="T7" fmla="*/ 12 h 32"/>
                <a:gd name="T8" fmla="*/ 84 w 148"/>
                <a:gd name="T9" fmla="*/ 12 h 32"/>
                <a:gd name="T10" fmla="*/ 96 w 148"/>
                <a:gd name="T11" fmla="*/ 8 h 32"/>
                <a:gd name="T12" fmla="*/ 104 w 148"/>
                <a:gd name="T13" fmla="*/ 8 h 32"/>
                <a:gd name="T14" fmla="*/ 112 w 148"/>
                <a:gd name="T15" fmla="*/ 8 h 32"/>
                <a:gd name="T16" fmla="*/ 112 w 148"/>
                <a:gd name="T17" fmla="*/ 4 h 32"/>
                <a:gd name="T18" fmla="*/ 112 w 148"/>
                <a:gd name="T19" fmla="*/ 4 h 32"/>
                <a:gd name="T20" fmla="*/ 116 w 148"/>
                <a:gd name="T21" fmla="*/ 4 h 32"/>
                <a:gd name="T22" fmla="*/ 120 w 148"/>
                <a:gd name="T23" fmla="*/ 4 h 32"/>
                <a:gd name="T24" fmla="*/ 128 w 148"/>
                <a:gd name="T25" fmla="*/ 4 h 32"/>
                <a:gd name="T26" fmla="*/ 132 w 148"/>
                <a:gd name="T27" fmla="*/ 4 h 32"/>
                <a:gd name="T28" fmla="*/ 140 w 148"/>
                <a:gd name="T29" fmla="*/ 0 h 32"/>
                <a:gd name="T30" fmla="*/ 140 w 148"/>
                <a:gd name="T31" fmla="*/ 4 h 32"/>
                <a:gd name="T32" fmla="*/ 144 w 148"/>
                <a:gd name="T33" fmla="*/ 4 h 32"/>
                <a:gd name="T34" fmla="*/ 148 w 148"/>
                <a:gd name="T35" fmla="*/ 4 h 32"/>
                <a:gd name="T36" fmla="*/ 148 w 148"/>
                <a:gd name="T37" fmla="*/ 8 h 32"/>
                <a:gd name="T38" fmla="*/ 148 w 148"/>
                <a:gd name="T39" fmla="*/ 12 h 32"/>
                <a:gd name="T40" fmla="*/ 148 w 148"/>
                <a:gd name="T41" fmla="*/ 12 h 32"/>
                <a:gd name="T42" fmla="*/ 144 w 148"/>
                <a:gd name="T43" fmla="*/ 12 h 32"/>
                <a:gd name="T44" fmla="*/ 144 w 148"/>
                <a:gd name="T45" fmla="*/ 12 h 32"/>
                <a:gd name="T46" fmla="*/ 140 w 148"/>
                <a:gd name="T47" fmla="*/ 12 h 32"/>
                <a:gd name="T48" fmla="*/ 132 w 148"/>
                <a:gd name="T49" fmla="*/ 12 h 32"/>
                <a:gd name="T50" fmla="*/ 128 w 148"/>
                <a:gd name="T51" fmla="*/ 16 h 32"/>
                <a:gd name="T52" fmla="*/ 120 w 148"/>
                <a:gd name="T53" fmla="*/ 16 h 32"/>
                <a:gd name="T54" fmla="*/ 112 w 148"/>
                <a:gd name="T55" fmla="*/ 16 h 32"/>
                <a:gd name="T56" fmla="*/ 100 w 148"/>
                <a:gd name="T57" fmla="*/ 20 h 32"/>
                <a:gd name="T58" fmla="*/ 88 w 148"/>
                <a:gd name="T59" fmla="*/ 20 h 32"/>
                <a:gd name="T60" fmla="*/ 76 w 148"/>
                <a:gd name="T61" fmla="*/ 20 h 32"/>
                <a:gd name="T62" fmla="*/ 64 w 148"/>
                <a:gd name="T63" fmla="*/ 24 h 32"/>
                <a:gd name="T64" fmla="*/ 48 w 148"/>
                <a:gd name="T65" fmla="*/ 24 h 32"/>
                <a:gd name="T66" fmla="*/ 32 w 148"/>
                <a:gd name="T67" fmla="*/ 28 h 32"/>
                <a:gd name="T68" fmla="*/ 16 w 148"/>
                <a:gd name="T69" fmla="*/ 28 h 32"/>
                <a:gd name="T70" fmla="*/ 0 w 148"/>
                <a:gd name="T71" fmla="*/ 32 h 32"/>
                <a:gd name="T72" fmla="*/ 0 w 148"/>
                <a:gd name="T73" fmla="*/ 24 h 32"/>
                <a:gd name="T74" fmla="*/ 0 w 148"/>
                <a:gd name="T75" fmla="*/ 24 h 32"/>
                <a:gd name="connsiteX0" fmla="*/ 0 w 10000"/>
                <a:gd name="connsiteY0" fmla="*/ 6250 h 8750"/>
                <a:gd name="connsiteX1" fmla="*/ 1622 w 10000"/>
                <a:gd name="connsiteY1" fmla="*/ 5000 h 8750"/>
                <a:gd name="connsiteX2" fmla="*/ 3243 w 10000"/>
                <a:gd name="connsiteY2" fmla="*/ 3750 h 8750"/>
                <a:gd name="connsiteX3" fmla="*/ 4595 w 10000"/>
                <a:gd name="connsiteY3" fmla="*/ 2500 h 8750"/>
                <a:gd name="connsiteX4" fmla="*/ 5676 w 10000"/>
                <a:gd name="connsiteY4" fmla="*/ 2500 h 8750"/>
                <a:gd name="connsiteX5" fmla="*/ 6486 w 10000"/>
                <a:gd name="connsiteY5" fmla="*/ 1250 h 8750"/>
                <a:gd name="connsiteX6" fmla="*/ 7027 w 10000"/>
                <a:gd name="connsiteY6" fmla="*/ 1250 h 8750"/>
                <a:gd name="connsiteX7" fmla="*/ 7568 w 10000"/>
                <a:gd name="connsiteY7" fmla="*/ 1250 h 8750"/>
                <a:gd name="connsiteX8" fmla="*/ 7568 w 10000"/>
                <a:gd name="connsiteY8" fmla="*/ 0 h 8750"/>
                <a:gd name="connsiteX9" fmla="*/ 7568 w 10000"/>
                <a:gd name="connsiteY9" fmla="*/ 0 h 8750"/>
                <a:gd name="connsiteX10" fmla="*/ 7838 w 10000"/>
                <a:gd name="connsiteY10" fmla="*/ 0 h 8750"/>
                <a:gd name="connsiteX11" fmla="*/ 8108 w 10000"/>
                <a:gd name="connsiteY11" fmla="*/ 0 h 8750"/>
                <a:gd name="connsiteX12" fmla="*/ 8649 w 10000"/>
                <a:gd name="connsiteY12" fmla="*/ 0 h 8750"/>
                <a:gd name="connsiteX13" fmla="*/ 8919 w 10000"/>
                <a:gd name="connsiteY13" fmla="*/ 0 h 8750"/>
                <a:gd name="connsiteX14" fmla="*/ 9459 w 10000"/>
                <a:gd name="connsiteY14" fmla="*/ 0 h 8750"/>
                <a:gd name="connsiteX15" fmla="*/ 9730 w 10000"/>
                <a:gd name="connsiteY15" fmla="*/ 0 h 8750"/>
                <a:gd name="connsiteX16" fmla="*/ 10000 w 10000"/>
                <a:gd name="connsiteY16" fmla="*/ 0 h 8750"/>
                <a:gd name="connsiteX17" fmla="*/ 10000 w 10000"/>
                <a:gd name="connsiteY17" fmla="*/ 1250 h 8750"/>
                <a:gd name="connsiteX18" fmla="*/ 10000 w 10000"/>
                <a:gd name="connsiteY18" fmla="*/ 2500 h 8750"/>
                <a:gd name="connsiteX19" fmla="*/ 10000 w 10000"/>
                <a:gd name="connsiteY19" fmla="*/ 2500 h 8750"/>
                <a:gd name="connsiteX20" fmla="*/ 9730 w 10000"/>
                <a:gd name="connsiteY20" fmla="*/ 2500 h 8750"/>
                <a:gd name="connsiteX21" fmla="*/ 9730 w 10000"/>
                <a:gd name="connsiteY21" fmla="*/ 2500 h 8750"/>
                <a:gd name="connsiteX22" fmla="*/ 9459 w 10000"/>
                <a:gd name="connsiteY22" fmla="*/ 2500 h 8750"/>
                <a:gd name="connsiteX23" fmla="*/ 8919 w 10000"/>
                <a:gd name="connsiteY23" fmla="*/ 2500 h 8750"/>
                <a:gd name="connsiteX24" fmla="*/ 8649 w 10000"/>
                <a:gd name="connsiteY24" fmla="*/ 3750 h 8750"/>
                <a:gd name="connsiteX25" fmla="*/ 8108 w 10000"/>
                <a:gd name="connsiteY25" fmla="*/ 3750 h 8750"/>
                <a:gd name="connsiteX26" fmla="*/ 7568 w 10000"/>
                <a:gd name="connsiteY26" fmla="*/ 3750 h 8750"/>
                <a:gd name="connsiteX27" fmla="*/ 6757 w 10000"/>
                <a:gd name="connsiteY27" fmla="*/ 5000 h 8750"/>
                <a:gd name="connsiteX28" fmla="*/ 5946 w 10000"/>
                <a:gd name="connsiteY28" fmla="*/ 5000 h 8750"/>
                <a:gd name="connsiteX29" fmla="*/ 5135 w 10000"/>
                <a:gd name="connsiteY29" fmla="*/ 5000 h 8750"/>
                <a:gd name="connsiteX30" fmla="*/ 4324 w 10000"/>
                <a:gd name="connsiteY30" fmla="*/ 6250 h 8750"/>
                <a:gd name="connsiteX31" fmla="*/ 3243 w 10000"/>
                <a:gd name="connsiteY31" fmla="*/ 6250 h 8750"/>
                <a:gd name="connsiteX32" fmla="*/ 2162 w 10000"/>
                <a:gd name="connsiteY32" fmla="*/ 7500 h 8750"/>
                <a:gd name="connsiteX33" fmla="*/ 1081 w 10000"/>
                <a:gd name="connsiteY33" fmla="*/ 7500 h 8750"/>
                <a:gd name="connsiteX34" fmla="*/ 0 w 10000"/>
                <a:gd name="connsiteY34" fmla="*/ 8750 h 8750"/>
                <a:gd name="connsiteX35" fmla="*/ 0 w 10000"/>
                <a:gd name="connsiteY35" fmla="*/ 6250 h 8750"/>
                <a:gd name="connsiteX36" fmla="*/ 0 w 10000"/>
                <a:gd name="connsiteY36" fmla="*/ 6250 h 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000" h="8750">
                  <a:moveTo>
                    <a:pt x="0" y="6250"/>
                  </a:moveTo>
                  <a:lnTo>
                    <a:pt x="1622" y="5000"/>
                  </a:lnTo>
                  <a:lnTo>
                    <a:pt x="3243" y="3750"/>
                  </a:lnTo>
                  <a:lnTo>
                    <a:pt x="4595" y="2500"/>
                  </a:lnTo>
                  <a:lnTo>
                    <a:pt x="5676" y="2500"/>
                  </a:lnTo>
                  <a:lnTo>
                    <a:pt x="6486" y="1250"/>
                  </a:lnTo>
                  <a:lnTo>
                    <a:pt x="7027" y="1250"/>
                  </a:lnTo>
                  <a:lnTo>
                    <a:pt x="7568" y="1250"/>
                  </a:lnTo>
                  <a:lnTo>
                    <a:pt x="7568" y="0"/>
                  </a:lnTo>
                  <a:lnTo>
                    <a:pt x="7568" y="0"/>
                  </a:lnTo>
                  <a:lnTo>
                    <a:pt x="7838" y="0"/>
                  </a:lnTo>
                  <a:lnTo>
                    <a:pt x="8108" y="0"/>
                  </a:lnTo>
                  <a:lnTo>
                    <a:pt x="8649" y="0"/>
                  </a:lnTo>
                  <a:lnTo>
                    <a:pt x="8919" y="0"/>
                  </a:lnTo>
                  <a:lnTo>
                    <a:pt x="9459" y="0"/>
                  </a:lnTo>
                  <a:lnTo>
                    <a:pt x="9730" y="0"/>
                  </a:lnTo>
                  <a:lnTo>
                    <a:pt x="10000" y="0"/>
                  </a:lnTo>
                  <a:lnTo>
                    <a:pt x="10000" y="1250"/>
                  </a:lnTo>
                  <a:lnTo>
                    <a:pt x="10000" y="2500"/>
                  </a:lnTo>
                  <a:lnTo>
                    <a:pt x="10000" y="2500"/>
                  </a:lnTo>
                  <a:lnTo>
                    <a:pt x="9730" y="2500"/>
                  </a:lnTo>
                  <a:lnTo>
                    <a:pt x="9730" y="2500"/>
                  </a:lnTo>
                  <a:lnTo>
                    <a:pt x="9459" y="2500"/>
                  </a:lnTo>
                  <a:lnTo>
                    <a:pt x="8919" y="2500"/>
                  </a:lnTo>
                  <a:lnTo>
                    <a:pt x="8649" y="3750"/>
                  </a:lnTo>
                  <a:lnTo>
                    <a:pt x="8108" y="3750"/>
                  </a:lnTo>
                  <a:lnTo>
                    <a:pt x="7568" y="3750"/>
                  </a:lnTo>
                  <a:lnTo>
                    <a:pt x="6757" y="5000"/>
                  </a:lnTo>
                  <a:lnTo>
                    <a:pt x="5946" y="5000"/>
                  </a:lnTo>
                  <a:lnTo>
                    <a:pt x="5135" y="5000"/>
                  </a:lnTo>
                  <a:lnTo>
                    <a:pt x="4324" y="6250"/>
                  </a:lnTo>
                  <a:lnTo>
                    <a:pt x="3243" y="6250"/>
                  </a:lnTo>
                  <a:lnTo>
                    <a:pt x="2162" y="7500"/>
                  </a:lnTo>
                  <a:lnTo>
                    <a:pt x="1081" y="7500"/>
                  </a:lnTo>
                  <a:lnTo>
                    <a:pt x="0" y="8750"/>
                  </a:lnTo>
                  <a:lnTo>
                    <a:pt x="0" y="6250"/>
                  </a:lnTo>
                  <a:lnTo>
                    <a:pt x="0" y="625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Freeform 347"/>
            <p:cNvSpPr/>
            <p:nvPr/>
          </p:nvSpPr>
          <p:spPr bwMode="auto">
            <a:xfrm>
              <a:off x="16297" y="2645"/>
              <a:ext cx="702" cy="501"/>
            </a:xfrm>
            <a:custGeom>
              <a:avLst/>
              <a:gdLst>
                <a:gd name="T0" fmla="*/ 0 w 120"/>
                <a:gd name="T1" fmla="*/ 8 h 64"/>
                <a:gd name="T2" fmla="*/ 4 w 120"/>
                <a:gd name="T3" fmla="*/ 4 h 64"/>
                <a:gd name="T4" fmla="*/ 4 w 120"/>
                <a:gd name="T5" fmla="*/ 4 h 64"/>
                <a:gd name="T6" fmla="*/ 8 w 120"/>
                <a:gd name="T7" fmla="*/ 0 h 64"/>
                <a:gd name="T8" fmla="*/ 12 w 120"/>
                <a:gd name="T9" fmla="*/ 0 h 64"/>
                <a:gd name="T10" fmla="*/ 20 w 120"/>
                <a:gd name="T11" fmla="*/ 0 h 64"/>
                <a:gd name="T12" fmla="*/ 28 w 120"/>
                <a:gd name="T13" fmla="*/ 0 h 64"/>
                <a:gd name="T14" fmla="*/ 36 w 120"/>
                <a:gd name="T15" fmla="*/ 0 h 64"/>
                <a:gd name="T16" fmla="*/ 44 w 120"/>
                <a:gd name="T17" fmla="*/ 0 h 64"/>
                <a:gd name="T18" fmla="*/ 64 w 120"/>
                <a:gd name="T19" fmla="*/ 0 h 64"/>
                <a:gd name="T20" fmla="*/ 80 w 120"/>
                <a:gd name="T21" fmla="*/ 0 h 64"/>
                <a:gd name="T22" fmla="*/ 92 w 120"/>
                <a:gd name="T23" fmla="*/ 4 h 64"/>
                <a:gd name="T24" fmla="*/ 104 w 120"/>
                <a:gd name="T25" fmla="*/ 8 h 64"/>
                <a:gd name="T26" fmla="*/ 112 w 120"/>
                <a:gd name="T27" fmla="*/ 16 h 64"/>
                <a:gd name="T28" fmla="*/ 116 w 120"/>
                <a:gd name="T29" fmla="*/ 20 h 64"/>
                <a:gd name="T30" fmla="*/ 120 w 120"/>
                <a:gd name="T31" fmla="*/ 28 h 64"/>
                <a:gd name="T32" fmla="*/ 120 w 120"/>
                <a:gd name="T33" fmla="*/ 36 h 64"/>
                <a:gd name="T34" fmla="*/ 120 w 120"/>
                <a:gd name="T35" fmla="*/ 44 h 64"/>
                <a:gd name="T36" fmla="*/ 120 w 120"/>
                <a:gd name="T37" fmla="*/ 48 h 64"/>
                <a:gd name="T38" fmla="*/ 116 w 120"/>
                <a:gd name="T39" fmla="*/ 56 h 64"/>
                <a:gd name="T40" fmla="*/ 108 w 120"/>
                <a:gd name="T41" fmla="*/ 60 h 64"/>
                <a:gd name="T42" fmla="*/ 104 w 120"/>
                <a:gd name="T43" fmla="*/ 64 h 64"/>
                <a:gd name="T44" fmla="*/ 100 w 120"/>
                <a:gd name="T45" fmla="*/ 64 h 64"/>
                <a:gd name="T46" fmla="*/ 96 w 120"/>
                <a:gd name="T47" fmla="*/ 64 h 64"/>
                <a:gd name="T48" fmla="*/ 88 w 120"/>
                <a:gd name="T49" fmla="*/ 60 h 64"/>
                <a:gd name="T50" fmla="*/ 80 w 120"/>
                <a:gd name="T51" fmla="*/ 60 h 64"/>
                <a:gd name="T52" fmla="*/ 68 w 120"/>
                <a:gd name="T53" fmla="*/ 56 h 64"/>
                <a:gd name="T54" fmla="*/ 60 w 120"/>
                <a:gd name="T55" fmla="*/ 48 h 64"/>
                <a:gd name="T56" fmla="*/ 48 w 120"/>
                <a:gd name="T57" fmla="*/ 44 h 64"/>
                <a:gd name="T58" fmla="*/ 36 w 120"/>
                <a:gd name="T59" fmla="*/ 36 h 64"/>
                <a:gd name="T60" fmla="*/ 28 w 120"/>
                <a:gd name="T61" fmla="*/ 32 h 64"/>
                <a:gd name="T62" fmla="*/ 20 w 120"/>
                <a:gd name="T63" fmla="*/ 24 h 64"/>
                <a:gd name="T64" fmla="*/ 12 w 120"/>
                <a:gd name="T65" fmla="*/ 20 h 64"/>
                <a:gd name="T66" fmla="*/ 8 w 120"/>
                <a:gd name="T67" fmla="*/ 16 h 64"/>
                <a:gd name="T68" fmla="*/ 4 w 120"/>
                <a:gd name="T69" fmla="*/ 12 h 64"/>
                <a:gd name="T70" fmla="*/ 0 w 120"/>
                <a:gd name="T71" fmla="*/ 8 h 64"/>
                <a:gd name="T72" fmla="*/ 0 w 120"/>
                <a:gd name="T73" fmla="*/ 8 h 64"/>
                <a:gd name="T74" fmla="*/ 0 w 120"/>
                <a:gd name="T75" fmla="*/ 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0" h="64">
                  <a:moveTo>
                    <a:pt x="0" y="8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8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64" y="0"/>
                  </a:lnTo>
                  <a:lnTo>
                    <a:pt x="80" y="0"/>
                  </a:lnTo>
                  <a:lnTo>
                    <a:pt x="92" y="4"/>
                  </a:lnTo>
                  <a:lnTo>
                    <a:pt x="104" y="8"/>
                  </a:lnTo>
                  <a:lnTo>
                    <a:pt x="112" y="16"/>
                  </a:lnTo>
                  <a:lnTo>
                    <a:pt x="116" y="20"/>
                  </a:lnTo>
                  <a:lnTo>
                    <a:pt x="120" y="28"/>
                  </a:lnTo>
                  <a:lnTo>
                    <a:pt x="120" y="36"/>
                  </a:lnTo>
                  <a:lnTo>
                    <a:pt x="120" y="44"/>
                  </a:lnTo>
                  <a:lnTo>
                    <a:pt x="120" y="48"/>
                  </a:lnTo>
                  <a:lnTo>
                    <a:pt x="116" y="56"/>
                  </a:lnTo>
                  <a:lnTo>
                    <a:pt x="108" y="60"/>
                  </a:lnTo>
                  <a:lnTo>
                    <a:pt x="104" y="64"/>
                  </a:lnTo>
                  <a:lnTo>
                    <a:pt x="100" y="64"/>
                  </a:lnTo>
                  <a:lnTo>
                    <a:pt x="96" y="64"/>
                  </a:lnTo>
                  <a:lnTo>
                    <a:pt x="88" y="60"/>
                  </a:lnTo>
                  <a:lnTo>
                    <a:pt x="80" y="60"/>
                  </a:lnTo>
                  <a:lnTo>
                    <a:pt x="68" y="56"/>
                  </a:lnTo>
                  <a:lnTo>
                    <a:pt x="60" y="48"/>
                  </a:lnTo>
                  <a:lnTo>
                    <a:pt x="48" y="44"/>
                  </a:lnTo>
                  <a:lnTo>
                    <a:pt x="36" y="36"/>
                  </a:lnTo>
                  <a:lnTo>
                    <a:pt x="28" y="32"/>
                  </a:lnTo>
                  <a:lnTo>
                    <a:pt x="20" y="24"/>
                  </a:lnTo>
                  <a:lnTo>
                    <a:pt x="12" y="20"/>
                  </a:lnTo>
                  <a:lnTo>
                    <a:pt x="8" y="16"/>
                  </a:lnTo>
                  <a:lnTo>
                    <a:pt x="4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Freeform 348"/>
            <p:cNvSpPr/>
            <p:nvPr/>
          </p:nvSpPr>
          <p:spPr bwMode="auto">
            <a:xfrm>
              <a:off x="15251" y="2990"/>
              <a:ext cx="2970" cy="688"/>
            </a:xfrm>
            <a:custGeom>
              <a:avLst/>
              <a:gdLst>
                <a:gd name="T0" fmla="*/ 440 w 508"/>
                <a:gd name="T1" fmla="*/ 48 h 88"/>
                <a:gd name="T2" fmla="*/ 416 w 508"/>
                <a:gd name="T3" fmla="*/ 48 h 88"/>
                <a:gd name="T4" fmla="*/ 396 w 508"/>
                <a:gd name="T5" fmla="*/ 48 h 88"/>
                <a:gd name="T6" fmla="*/ 380 w 508"/>
                <a:gd name="T7" fmla="*/ 48 h 88"/>
                <a:gd name="T8" fmla="*/ 368 w 508"/>
                <a:gd name="T9" fmla="*/ 52 h 88"/>
                <a:gd name="T10" fmla="*/ 348 w 508"/>
                <a:gd name="T11" fmla="*/ 52 h 88"/>
                <a:gd name="T12" fmla="*/ 324 w 508"/>
                <a:gd name="T13" fmla="*/ 56 h 88"/>
                <a:gd name="T14" fmla="*/ 292 w 508"/>
                <a:gd name="T15" fmla="*/ 60 h 88"/>
                <a:gd name="T16" fmla="*/ 232 w 508"/>
                <a:gd name="T17" fmla="*/ 68 h 88"/>
                <a:gd name="T18" fmla="*/ 164 w 508"/>
                <a:gd name="T19" fmla="*/ 76 h 88"/>
                <a:gd name="T20" fmla="*/ 120 w 508"/>
                <a:gd name="T21" fmla="*/ 80 h 88"/>
                <a:gd name="T22" fmla="*/ 96 w 508"/>
                <a:gd name="T23" fmla="*/ 84 h 88"/>
                <a:gd name="T24" fmla="*/ 76 w 508"/>
                <a:gd name="T25" fmla="*/ 88 h 88"/>
                <a:gd name="T26" fmla="*/ 64 w 508"/>
                <a:gd name="T27" fmla="*/ 88 h 88"/>
                <a:gd name="T28" fmla="*/ 52 w 508"/>
                <a:gd name="T29" fmla="*/ 84 h 88"/>
                <a:gd name="T30" fmla="*/ 32 w 508"/>
                <a:gd name="T31" fmla="*/ 80 h 88"/>
                <a:gd name="T32" fmla="*/ 12 w 508"/>
                <a:gd name="T33" fmla="*/ 72 h 88"/>
                <a:gd name="T34" fmla="*/ 0 w 508"/>
                <a:gd name="T35" fmla="*/ 64 h 88"/>
                <a:gd name="T36" fmla="*/ 0 w 508"/>
                <a:gd name="T37" fmla="*/ 60 h 88"/>
                <a:gd name="T38" fmla="*/ 4 w 508"/>
                <a:gd name="T39" fmla="*/ 56 h 88"/>
                <a:gd name="T40" fmla="*/ 12 w 508"/>
                <a:gd name="T41" fmla="*/ 56 h 88"/>
                <a:gd name="T42" fmla="*/ 24 w 508"/>
                <a:gd name="T43" fmla="*/ 56 h 88"/>
                <a:gd name="T44" fmla="*/ 44 w 508"/>
                <a:gd name="T45" fmla="*/ 56 h 88"/>
                <a:gd name="T46" fmla="*/ 68 w 508"/>
                <a:gd name="T47" fmla="*/ 52 h 88"/>
                <a:gd name="T48" fmla="*/ 100 w 508"/>
                <a:gd name="T49" fmla="*/ 48 h 88"/>
                <a:gd name="T50" fmla="*/ 140 w 508"/>
                <a:gd name="T51" fmla="*/ 44 h 88"/>
                <a:gd name="T52" fmla="*/ 208 w 508"/>
                <a:gd name="T53" fmla="*/ 36 h 88"/>
                <a:gd name="T54" fmla="*/ 296 w 508"/>
                <a:gd name="T55" fmla="*/ 24 h 88"/>
                <a:gd name="T56" fmla="*/ 352 w 508"/>
                <a:gd name="T57" fmla="*/ 12 h 88"/>
                <a:gd name="T58" fmla="*/ 384 w 508"/>
                <a:gd name="T59" fmla="*/ 8 h 88"/>
                <a:gd name="T60" fmla="*/ 412 w 508"/>
                <a:gd name="T61" fmla="*/ 4 h 88"/>
                <a:gd name="T62" fmla="*/ 432 w 508"/>
                <a:gd name="T63" fmla="*/ 0 h 88"/>
                <a:gd name="T64" fmla="*/ 448 w 508"/>
                <a:gd name="T65" fmla="*/ 0 h 88"/>
                <a:gd name="T66" fmla="*/ 472 w 508"/>
                <a:gd name="T67" fmla="*/ 8 h 88"/>
                <a:gd name="T68" fmla="*/ 496 w 508"/>
                <a:gd name="T69" fmla="*/ 16 h 88"/>
                <a:gd name="T70" fmla="*/ 508 w 508"/>
                <a:gd name="T71" fmla="*/ 28 h 88"/>
                <a:gd name="T72" fmla="*/ 508 w 508"/>
                <a:gd name="T73" fmla="*/ 36 h 88"/>
                <a:gd name="T74" fmla="*/ 500 w 508"/>
                <a:gd name="T75" fmla="*/ 44 h 88"/>
                <a:gd name="T76" fmla="*/ 484 w 508"/>
                <a:gd name="T77" fmla="*/ 48 h 88"/>
                <a:gd name="T78" fmla="*/ 464 w 508"/>
                <a:gd name="T79" fmla="*/ 48 h 88"/>
                <a:gd name="T80" fmla="*/ 452 w 508"/>
                <a:gd name="T81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8" h="88">
                  <a:moveTo>
                    <a:pt x="452" y="48"/>
                  </a:moveTo>
                  <a:lnTo>
                    <a:pt x="440" y="48"/>
                  </a:lnTo>
                  <a:lnTo>
                    <a:pt x="428" y="48"/>
                  </a:lnTo>
                  <a:lnTo>
                    <a:pt x="416" y="48"/>
                  </a:lnTo>
                  <a:lnTo>
                    <a:pt x="404" y="48"/>
                  </a:lnTo>
                  <a:lnTo>
                    <a:pt x="396" y="48"/>
                  </a:lnTo>
                  <a:lnTo>
                    <a:pt x="388" y="48"/>
                  </a:lnTo>
                  <a:lnTo>
                    <a:pt x="380" y="48"/>
                  </a:lnTo>
                  <a:lnTo>
                    <a:pt x="372" y="52"/>
                  </a:lnTo>
                  <a:lnTo>
                    <a:pt x="368" y="52"/>
                  </a:lnTo>
                  <a:lnTo>
                    <a:pt x="360" y="52"/>
                  </a:lnTo>
                  <a:lnTo>
                    <a:pt x="348" y="52"/>
                  </a:lnTo>
                  <a:lnTo>
                    <a:pt x="336" y="56"/>
                  </a:lnTo>
                  <a:lnTo>
                    <a:pt x="324" y="56"/>
                  </a:lnTo>
                  <a:lnTo>
                    <a:pt x="308" y="60"/>
                  </a:lnTo>
                  <a:lnTo>
                    <a:pt x="292" y="60"/>
                  </a:lnTo>
                  <a:lnTo>
                    <a:pt x="272" y="64"/>
                  </a:lnTo>
                  <a:lnTo>
                    <a:pt x="232" y="68"/>
                  </a:lnTo>
                  <a:lnTo>
                    <a:pt x="196" y="72"/>
                  </a:lnTo>
                  <a:lnTo>
                    <a:pt x="164" y="76"/>
                  </a:lnTo>
                  <a:lnTo>
                    <a:pt x="132" y="80"/>
                  </a:lnTo>
                  <a:lnTo>
                    <a:pt x="120" y="80"/>
                  </a:lnTo>
                  <a:lnTo>
                    <a:pt x="108" y="84"/>
                  </a:lnTo>
                  <a:lnTo>
                    <a:pt x="96" y="84"/>
                  </a:lnTo>
                  <a:lnTo>
                    <a:pt x="84" y="84"/>
                  </a:lnTo>
                  <a:lnTo>
                    <a:pt x="76" y="88"/>
                  </a:lnTo>
                  <a:lnTo>
                    <a:pt x="72" y="88"/>
                  </a:lnTo>
                  <a:lnTo>
                    <a:pt x="64" y="88"/>
                  </a:lnTo>
                  <a:lnTo>
                    <a:pt x="60" y="84"/>
                  </a:lnTo>
                  <a:lnTo>
                    <a:pt x="52" y="84"/>
                  </a:lnTo>
                  <a:lnTo>
                    <a:pt x="44" y="84"/>
                  </a:lnTo>
                  <a:lnTo>
                    <a:pt x="32" y="80"/>
                  </a:lnTo>
                  <a:lnTo>
                    <a:pt x="24" y="76"/>
                  </a:lnTo>
                  <a:lnTo>
                    <a:pt x="12" y="72"/>
                  </a:lnTo>
                  <a:lnTo>
                    <a:pt x="4" y="68"/>
                  </a:lnTo>
                  <a:lnTo>
                    <a:pt x="0" y="6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56"/>
                  </a:lnTo>
                  <a:lnTo>
                    <a:pt x="8" y="56"/>
                  </a:lnTo>
                  <a:lnTo>
                    <a:pt x="12" y="56"/>
                  </a:lnTo>
                  <a:lnTo>
                    <a:pt x="20" y="56"/>
                  </a:lnTo>
                  <a:lnTo>
                    <a:pt x="24" y="56"/>
                  </a:lnTo>
                  <a:lnTo>
                    <a:pt x="32" y="56"/>
                  </a:lnTo>
                  <a:lnTo>
                    <a:pt x="44" y="56"/>
                  </a:lnTo>
                  <a:lnTo>
                    <a:pt x="52" y="52"/>
                  </a:lnTo>
                  <a:lnTo>
                    <a:pt x="68" y="52"/>
                  </a:lnTo>
                  <a:lnTo>
                    <a:pt x="80" y="52"/>
                  </a:lnTo>
                  <a:lnTo>
                    <a:pt x="100" y="48"/>
                  </a:lnTo>
                  <a:lnTo>
                    <a:pt x="120" y="48"/>
                  </a:lnTo>
                  <a:lnTo>
                    <a:pt x="140" y="44"/>
                  </a:lnTo>
                  <a:lnTo>
                    <a:pt x="164" y="40"/>
                  </a:lnTo>
                  <a:lnTo>
                    <a:pt x="208" y="36"/>
                  </a:lnTo>
                  <a:lnTo>
                    <a:pt x="252" y="28"/>
                  </a:lnTo>
                  <a:lnTo>
                    <a:pt x="296" y="24"/>
                  </a:lnTo>
                  <a:lnTo>
                    <a:pt x="336" y="16"/>
                  </a:lnTo>
                  <a:lnTo>
                    <a:pt x="352" y="12"/>
                  </a:lnTo>
                  <a:lnTo>
                    <a:pt x="372" y="8"/>
                  </a:lnTo>
                  <a:lnTo>
                    <a:pt x="384" y="8"/>
                  </a:lnTo>
                  <a:lnTo>
                    <a:pt x="400" y="4"/>
                  </a:lnTo>
                  <a:lnTo>
                    <a:pt x="412" y="4"/>
                  </a:lnTo>
                  <a:lnTo>
                    <a:pt x="420" y="0"/>
                  </a:lnTo>
                  <a:lnTo>
                    <a:pt x="432" y="0"/>
                  </a:lnTo>
                  <a:lnTo>
                    <a:pt x="440" y="0"/>
                  </a:lnTo>
                  <a:lnTo>
                    <a:pt x="448" y="0"/>
                  </a:lnTo>
                  <a:lnTo>
                    <a:pt x="460" y="4"/>
                  </a:lnTo>
                  <a:lnTo>
                    <a:pt x="472" y="8"/>
                  </a:lnTo>
                  <a:lnTo>
                    <a:pt x="484" y="12"/>
                  </a:lnTo>
                  <a:lnTo>
                    <a:pt x="496" y="16"/>
                  </a:lnTo>
                  <a:lnTo>
                    <a:pt x="504" y="24"/>
                  </a:lnTo>
                  <a:lnTo>
                    <a:pt x="508" y="28"/>
                  </a:lnTo>
                  <a:lnTo>
                    <a:pt x="508" y="36"/>
                  </a:lnTo>
                  <a:lnTo>
                    <a:pt x="508" y="36"/>
                  </a:lnTo>
                  <a:lnTo>
                    <a:pt x="504" y="40"/>
                  </a:lnTo>
                  <a:lnTo>
                    <a:pt x="500" y="44"/>
                  </a:lnTo>
                  <a:lnTo>
                    <a:pt x="492" y="44"/>
                  </a:lnTo>
                  <a:lnTo>
                    <a:pt x="484" y="48"/>
                  </a:lnTo>
                  <a:lnTo>
                    <a:pt x="476" y="48"/>
                  </a:lnTo>
                  <a:lnTo>
                    <a:pt x="464" y="48"/>
                  </a:lnTo>
                  <a:lnTo>
                    <a:pt x="452" y="48"/>
                  </a:lnTo>
                  <a:lnTo>
                    <a:pt x="452" y="4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任意多边形: 形状 36"/>
            <p:cNvSpPr/>
            <p:nvPr/>
          </p:nvSpPr>
          <p:spPr>
            <a:xfrm rot="20241028">
              <a:off x="16850" y="3864"/>
              <a:ext cx="766" cy="486"/>
            </a:xfrm>
            <a:custGeom>
              <a:avLst/>
              <a:gdLst>
                <a:gd name="connsiteX0" fmla="*/ 479032 w 486378"/>
                <a:gd name="connsiteY0" fmla="*/ 35010 h 283202"/>
                <a:gd name="connsiteX1" fmla="*/ 480323 w 486378"/>
                <a:gd name="connsiteY1" fmla="*/ 40140 h 283202"/>
                <a:gd name="connsiteX2" fmla="*/ 486378 w 486378"/>
                <a:gd name="connsiteY2" fmla="*/ 64193 h 283202"/>
                <a:gd name="connsiteX3" fmla="*/ 478727 w 486378"/>
                <a:gd name="connsiteY3" fmla="*/ 82528 h 283202"/>
                <a:gd name="connsiteX4" fmla="*/ 457372 w 486378"/>
                <a:gd name="connsiteY4" fmla="*/ 95143 h 283202"/>
                <a:gd name="connsiteX5" fmla="*/ 436017 w 486378"/>
                <a:gd name="connsiteY5" fmla="*/ 107759 h 283202"/>
                <a:gd name="connsiteX6" fmla="*/ 400958 w 486378"/>
                <a:gd name="connsiteY6" fmla="*/ 114656 h 283202"/>
                <a:gd name="connsiteX7" fmla="*/ 387253 w 486378"/>
                <a:gd name="connsiteY7" fmla="*/ 108937 h 283202"/>
                <a:gd name="connsiteX8" fmla="*/ 365898 w 486378"/>
                <a:gd name="connsiteY8" fmla="*/ 121554 h 283202"/>
                <a:gd name="connsiteX9" fmla="*/ 344543 w 486378"/>
                <a:gd name="connsiteY9" fmla="*/ 134169 h 283202"/>
                <a:gd name="connsiteX10" fmla="*/ 323187 w 486378"/>
                <a:gd name="connsiteY10" fmla="*/ 146785 h 283202"/>
                <a:gd name="connsiteX11" fmla="*/ 294182 w 486378"/>
                <a:gd name="connsiteY11" fmla="*/ 177735 h 283202"/>
                <a:gd name="connsiteX12" fmla="*/ 251472 w 486378"/>
                <a:gd name="connsiteY12" fmla="*/ 202967 h 283202"/>
                <a:gd name="connsiteX13" fmla="*/ 222466 w 486378"/>
                <a:gd name="connsiteY13" fmla="*/ 233917 h 283202"/>
                <a:gd name="connsiteX14" fmla="*/ 185810 w 486378"/>
                <a:gd name="connsiteY14" fmla="*/ 283202 h 283202"/>
                <a:gd name="connsiteX15" fmla="*/ 0 w 486378"/>
                <a:gd name="connsiteY15" fmla="*/ 227194 h 283202"/>
                <a:gd name="connsiteX16" fmla="*/ 58011 w 486378"/>
                <a:gd name="connsiteY16" fmla="*/ 165294 h 283202"/>
                <a:gd name="connsiteX17" fmla="*/ 87016 w 486378"/>
                <a:gd name="connsiteY17" fmla="*/ 134344 h 283202"/>
                <a:gd name="connsiteX18" fmla="*/ 109968 w 486378"/>
                <a:gd name="connsiteY18" fmla="*/ 79340 h 283202"/>
                <a:gd name="connsiteX19" fmla="*/ 138973 w 486378"/>
                <a:gd name="connsiteY19" fmla="*/ 48390 h 283202"/>
                <a:gd name="connsiteX20" fmla="*/ 154274 w 486378"/>
                <a:gd name="connsiteY20" fmla="*/ 11721 h 283202"/>
                <a:gd name="connsiteX21" fmla="*/ 174117 w 486378"/>
                <a:gd name="connsiteY21" fmla="*/ 0 h 283202"/>
                <a:gd name="connsiteX22" fmla="*/ 479032 w 486378"/>
                <a:gd name="connsiteY22" fmla="*/ 35010 h 283202"/>
                <a:gd name="connsiteX0-1" fmla="*/ 479032 w 486378"/>
                <a:gd name="connsiteY0-2" fmla="*/ 60167 h 308359"/>
                <a:gd name="connsiteX1-3" fmla="*/ 480323 w 486378"/>
                <a:gd name="connsiteY1-4" fmla="*/ 65297 h 308359"/>
                <a:gd name="connsiteX2-5" fmla="*/ 486378 w 486378"/>
                <a:gd name="connsiteY2-6" fmla="*/ 89350 h 308359"/>
                <a:gd name="connsiteX3-7" fmla="*/ 478727 w 486378"/>
                <a:gd name="connsiteY3-8" fmla="*/ 107685 h 308359"/>
                <a:gd name="connsiteX4-9" fmla="*/ 457372 w 486378"/>
                <a:gd name="connsiteY4-10" fmla="*/ 120300 h 308359"/>
                <a:gd name="connsiteX5-11" fmla="*/ 436017 w 486378"/>
                <a:gd name="connsiteY5-12" fmla="*/ 132916 h 308359"/>
                <a:gd name="connsiteX6-13" fmla="*/ 400958 w 486378"/>
                <a:gd name="connsiteY6-14" fmla="*/ 139813 h 308359"/>
                <a:gd name="connsiteX7-15" fmla="*/ 387253 w 486378"/>
                <a:gd name="connsiteY7-16" fmla="*/ 134094 h 308359"/>
                <a:gd name="connsiteX8-17" fmla="*/ 365898 w 486378"/>
                <a:gd name="connsiteY8-18" fmla="*/ 146711 h 308359"/>
                <a:gd name="connsiteX9-19" fmla="*/ 344543 w 486378"/>
                <a:gd name="connsiteY9-20" fmla="*/ 159326 h 308359"/>
                <a:gd name="connsiteX10-21" fmla="*/ 323187 w 486378"/>
                <a:gd name="connsiteY10-22" fmla="*/ 171942 h 308359"/>
                <a:gd name="connsiteX11-23" fmla="*/ 294182 w 486378"/>
                <a:gd name="connsiteY11-24" fmla="*/ 202892 h 308359"/>
                <a:gd name="connsiteX12-25" fmla="*/ 251472 w 486378"/>
                <a:gd name="connsiteY12-26" fmla="*/ 228124 h 308359"/>
                <a:gd name="connsiteX13-27" fmla="*/ 222466 w 486378"/>
                <a:gd name="connsiteY13-28" fmla="*/ 259074 h 308359"/>
                <a:gd name="connsiteX14-29" fmla="*/ 185810 w 486378"/>
                <a:gd name="connsiteY14-30" fmla="*/ 308359 h 308359"/>
                <a:gd name="connsiteX15-31" fmla="*/ 0 w 486378"/>
                <a:gd name="connsiteY15-32" fmla="*/ 252351 h 308359"/>
                <a:gd name="connsiteX16-33" fmla="*/ 58011 w 486378"/>
                <a:gd name="connsiteY16-34" fmla="*/ 190451 h 308359"/>
                <a:gd name="connsiteX17-35" fmla="*/ 87016 w 486378"/>
                <a:gd name="connsiteY17-36" fmla="*/ 159501 h 308359"/>
                <a:gd name="connsiteX18-37" fmla="*/ 109968 w 486378"/>
                <a:gd name="connsiteY18-38" fmla="*/ 104497 h 308359"/>
                <a:gd name="connsiteX19-39" fmla="*/ 138973 w 486378"/>
                <a:gd name="connsiteY19-40" fmla="*/ 73547 h 308359"/>
                <a:gd name="connsiteX20-41" fmla="*/ 154274 w 486378"/>
                <a:gd name="connsiteY20-42" fmla="*/ 36878 h 308359"/>
                <a:gd name="connsiteX21-43" fmla="*/ 187406 w 486378"/>
                <a:gd name="connsiteY21-44" fmla="*/ 0 h 308359"/>
                <a:gd name="connsiteX22-45" fmla="*/ 479032 w 486378"/>
                <a:gd name="connsiteY22-46" fmla="*/ 60167 h 308359"/>
                <a:gd name="connsiteX0-47" fmla="*/ 472107 w 486378"/>
                <a:gd name="connsiteY0-48" fmla="*/ 43322 h 308359"/>
                <a:gd name="connsiteX1-49" fmla="*/ 480323 w 486378"/>
                <a:gd name="connsiteY1-50" fmla="*/ 65297 h 308359"/>
                <a:gd name="connsiteX2-51" fmla="*/ 486378 w 486378"/>
                <a:gd name="connsiteY2-52" fmla="*/ 89350 h 308359"/>
                <a:gd name="connsiteX3-53" fmla="*/ 478727 w 486378"/>
                <a:gd name="connsiteY3-54" fmla="*/ 107685 h 308359"/>
                <a:gd name="connsiteX4-55" fmla="*/ 457372 w 486378"/>
                <a:gd name="connsiteY4-56" fmla="*/ 120300 h 308359"/>
                <a:gd name="connsiteX5-57" fmla="*/ 436017 w 486378"/>
                <a:gd name="connsiteY5-58" fmla="*/ 132916 h 308359"/>
                <a:gd name="connsiteX6-59" fmla="*/ 400958 w 486378"/>
                <a:gd name="connsiteY6-60" fmla="*/ 139813 h 308359"/>
                <a:gd name="connsiteX7-61" fmla="*/ 387253 w 486378"/>
                <a:gd name="connsiteY7-62" fmla="*/ 134094 h 308359"/>
                <a:gd name="connsiteX8-63" fmla="*/ 365898 w 486378"/>
                <a:gd name="connsiteY8-64" fmla="*/ 146711 h 308359"/>
                <a:gd name="connsiteX9-65" fmla="*/ 344543 w 486378"/>
                <a:gd name="connsiteY9-66" fmla="*/ 159326 h 308359"/>
                <a:gd name="connsiteX10-67" fmla="*/ 323187 w 486378"/>
                <a:gd name="connsiteY10-68" fmla="*/ 171942 h 308359"/>
                <a:gd name="connsiteX11-69" fmla="*/ 294182 w 486378"/>
                <a:gd name="connsiteY11-70" fmla="*/ 202892 h 308359"/>
                <a:gd name="connsiteX12-71" fmla="*/ 251472 w 486378"/>
                <a:gd name="connsiteY12-72" fmla="*/ 228124 h 308359"/>
                <a:gd name="connsiteX13-73" fmla="*/ 222466 w 486378"/>
                <a:gd name="connsiteY13-74" fmla="*/ 259074 h 308359"/>
                <a:gd name="connsiteX14-75" fmla="*/ 185810 w 486378"/>
                <a:gd name="connsiteY14-76" fmla="*/ 308359 h 308359"/>
                <a:gd name="connsiteX15-77" fmla="*/ 0 w 486378"/>
                <a:gd name="connsiteY15-78" fmla="*/ 252351 h 308359"/>
                <a:gd name="connsiteX16-79" fmla="*/ 58011 w 486378"/>
                <a:gd name="connsiteY16-80" fmla="*/ 190451 h 308359"/>
                <a:gd name="connsiteX17-81" fmla="*/ 87016 w 486378"/>
                <a:gd name="connsiteY17-82" fmla="*/ 159501 h 308359"/>
                <a:gd name="connsiteX18-83" fmla="*/ 109968 w 486378"/>
                <a:gd name="connsiteY18-84" fmla="*/ 104497 h 308359"/>
                <a:gd name="connsiteX19-85" fmla="*/ 138973 w 486378"/>
                <a:gd name="connsiteY19-86" fmla="*/ 73547 h 308359"/>
                <a:gd name="connsiteX20-87" fmla="*/ 154274 w 486378"/>
                <a:gd name="connsiteY20-88" fmla="*/ 36878 h 308359"/>
                <a:gd name="connsiteX21-89" fmla="*/ 187406 w 486378"/>
                <a:gd name="connsiteY21-90" fmla="*/ 0 h 308359"/>
                <a:gd name="connsiteX22-91" fmla="*/ 472107 w 486378"/>
                <a:gd name="connsiteY22-92" fmla="*/ 43322 h 308359"/>
                <a:gd name="connsiteX0-93" fmla="*/ 466960 w 486378"/>
                <a:gd name="connsiteY0-94" fmla="*/ 35592 h 308359"/>
                <a:gd name="connsiteX1-95" fmla="*/ 480323 w 486378"/>
                <a:gd name="connsiteY1-96" fmla="*/ 65297 h 308359"/>
                <a:gd name="connsiteX2-97" fmla="*/ 486378 w 486378"/>
                <a:gd name="connsiteY2-98" fmla="*/ 89350 h 308359"/>
                <a:gd name="connsiteX3-99" fmla="*/ 478727 w 486378"/>
                <a:gd name="connsiteY3-100" fmla="*/ 107685 h 308359"/>
                <a:gd name="connsiteX4-101" fmla="*/ 457372 w 486378"/>
                <a:gd name="connsiteY4-102" fmla="*/ 120300 h 308359"/>
                <a:gd name="connsiteX5-103" fmla="*/ 436017 w 486378"/>
                <a:gd name="connsiteY5-104" fmla="*/ 132916 h 308359"/>
                <a:gd name="connsiteX6-105" fmla="*/ 400958 w 486378"/>
                <a:gd name="connsiteY6-106" fmla="*/ 139813 h 308359"/>
                <a:gd name="connsiteX7-107" fmla="*/ 387253 w 486378"/>
                <a:gd name="connsiteY7-108" fmla="*/ 134094 h 308359"/>
                <a:gd name="connsiteX8-109" fmla="*/ 365898 w 486378"/>
                <a:gd name="connsiteY8-110" fmla="*/ 146711 h 308359"/>
                <a:gd name="connsiteX9-111" fmla="*/ 344543 w 486378"/>
                <a:gd name="connsiteY9-112" fmla="*/ 159326 h 308359"/>
                <a:gd name="connsiteX10-113" fmla="*/ 323187 w 486378"/>
                <a:gd name="connsiteY10-114" fmla="*/ 171942 h 308359"/>
                <a:gd name="connsiteX11-115" fmla="*/ 294182 w 486378"/>
                <a:gd name="connsiteY11-116" fmla="*/ 202892 h 308359"/>
                <a:gd name="connsiteX12-117" fmla="*/ 251472 w 486378"/>
                <a:gd name="connsiteY12-118" fmla="*/ 228124 h 308359"/>
                <a:gd name="connsiteX13-119" fmla="*/ 222466 w 486378"/>
                <a:gd name="connsiteY13-120" fmla="*/ 259074 h 308359"/>
                <a:gd name="connsiteX14-121" fmla="*/ 185810 w 486378"/>
                <a:gd name="connsiteY14-122" fmla="*/ 308359 h 308359"/>
                <a:gd name="connsiteX15-123" fmla="*/ 0 w 486378"/>
                <a:gd name="connsiteY15-124" fmla="*/ 252351 h 308359"/>
                <a:gd name="connsiteX16-125" fmla="*/ 58011 w 486378"/>
                <a:gd name="connsiteY16-126" fmla="*/ 190451 h 308359"/>
                <a:gd name="connsiteX17-127" fmla="*/ 87016 w 486378"/>
                <a:gd name="connsiteY17-128" fmla="*/ 159501 h 308359"/>
                <a:gd name="connsiteX18-129" fmla="*/ 109968 w 486378"/>
                <a:gd name="connsiteY18-130" fmla="*/ 104497 h 308359"/>
                <a:gd name="connsiteX19-131" fmla="*/ 138973 w 486378"/>
                <a:gd name="connsiteY19-132" fmla="*/ 73547 h 308359"/>
                <a:gd name="connsiteX20-133" fmla="*/ 154274 w 486378"/>
                <a:gd name="connsiteY20-134" fmla="*/ 36878 h 308359"/>
                <a:gd name="connsiteX21-135" fmla="*/ 187406 w 486378"/>
                <a:gd name="connsiteY21-136" fmla="*/ 0 h 308359"/>
                <a:gd name="connsiteX22-137" fmla="*/ 466960 w 486378"/>
                <a:gd name="connsiteY22-138" fmla="*/ 35592 h 3083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486378" h="308359">
                  <a:moveTo>
                    <a:pt x="466960" y="35592"/>
                  </a:moveTo>
                  <a:lnTo>
                    <a:pt x="480323" y="65297"/>
                  </a:lnTo>
                  <a:lnTo>
                    <a:pt x="486378" y="89350"/>
                  </a:lnTo>
                  <a:lnTo>
                    <a:pt x="478727" y="107685"/>
                  </a:lnTo>
                  <a:lnTo>
                    <a:pt x="457372" y="120300"/>
                  </a:lnTo>
                  <a:lnTo>
                    <a:pt x="436017" y="132916"/>
                  </a:lnTo>
                  <a:lnTo>
                    <a:pt x="400958" y="139813"/>
                  </a:lnTo>
                  <a:lnTo>
                    <a:pt x="387253" y="134094"/>
                  </a:lnTo>
                  <a:lnTo>
                    <a:pt x="365898" y="146711"/>
                  </a:lnTo>
                  <a:lnTo>
                    <a:pt x="344543" y="159326"/>
                  </a:lnTo>
                  <a:lnTo>
                    <a:pt x="323187" y="171942"/>
                  </a:lnTo>
                  <a:lnTo>
                    <a:pt x="294182" y="202892"/>
                  </a:lnTo>
                  <a:lnTo>
                    <a:pt x="251472" y="228124"/>
                  </a:lnTo>
                  <a:lnTo>
                    <a:pt x="222466" y="259074"/>
                  </a:lnTo>
                  <a:lnTo>
                    <a:pt x="185810" y="308359"/>
                  </a:lnTo>
                  <a:lnTo>
                    <a:pt x="0" y="252351"/>
                  </a:lnTo>
                  <a:lnTo>
                    <a:pt x="58011" y="190451"/>
                  </a:lnTo>
                  <a:lnTo>
                    <a:pt x="87016" y="159501"/>
                  </a:lnTo>
                  <a:lnTo>
                    <a:pt x="109968" y="104497"/>
                  </a:lnTo>
                  <a:lnTo>
                    <a:pt x="138973" y="73547"/>
                  </a:lnTo>
                  <a:lnTo>
                    <a:pt x="154274" y="36878"/>
                  </a:lnTo>
                  <a:lnTo>
                    <a:pt x="187406" y="0"/>
                  </a:lnTo>
                  <a:lnTo>
                    <a:pt x="466960" y="3559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任意多边形: 形状 37"/>
            <p:cNvSpPr/>
            <p:nvPr/>
          </p:nvSpPr>
          <p:spPr>
            <a:xfrm rot="20241028">
              <a:off x="16129" y="3626"/>
              <a:ext cx="1327" cy="456"/>
            </a:xfrm>
            <a:custGeom>
              <a:avLst/>
              <a:gdLst>
                <a:gd name="connsiteX0" fmla="*/ 655291 w 847129"/>
                <a:gd name="connsiteY0" fmla="*/ 82069 h 308214"/>
                <a:gd name="connsiteX1" fmla="*/ 682700 w 847129"/>
                <a:gd name="connsiteY1" fmla="*/ 93506 h 308214"/>
                <a:gd name="connsiteX2" fmla="*/ 696404 w 847129"/>
                <a:gd name="connsiteY2" fmla="*/ 99225 h 308214"/>
                <a:gd name="connsiteX3" fmla="*/ 716163 w 847129"/>
                <a:gd name="connsiteY3" fmla="*/ 128997 h 308214"/>
                <a:gd name="connsiteX4" fmla="*/ 743573 w 847129"/>
                <a:gd name="connsiteY4" fmla="*/ 140434 h 308214"/>
                <a:gd name="connsiteX5" fmla="*/ 777036 w 847129"/>
                <a:gd name="connsiteY5" fmla="*/ 175923 h 308214"/>
                <a:gd name="connsiteX6" fmla="*/ 810499 w 847129"/>
                <a:gd name="connsiteY6" fmla="*/ 211414 h 308214"/>
                <a:gd name="connsiteX7" fmla="*/ 830258 w 847129"/>
                <a:gd name="connsiteY7" fmla="*/ 241185 h 308214"/>
                <a:gd name="connsiteX8" fmla="*/ 842366 w 847129"/>
                <a:gd name="connsiteY8" fmla="*/ 289291 h 308214"/>
                <a:gd name="connsiteX9" fmla="*/ 847129 w 847129"/>
                <a:gd name="connsiteY9" fmla="*/ 308214 h 308214"/>
                <a:gd name="connsiteX10" fmla="*/ 542214 w 847129"/>
                <a:gd name="connsiteY10" fmla="*/ 273204 h 308214"/>
                <a:gd name="connsiteX11" fmla="*/ 543726 w 847129"/>
                <a:gd name="connsiteY11" fmla="*/ 272310 h 308214"/>
                <a:gd name="connsiteX12" fmla="*/ 551377 w 847129"/>
                <a:gd name="connsiteY12" fmla="*/ 253975 h 308214"/>
                <a:gd name="connsiteX13" fmla="*/ 537672 w 847129"/>
                <a:gd name="connsiteY13" fmla="*/ 248257 h 308214"/>
                <a:gd name="connsiteX14" fmla="*/ 523968 w 847129"/>
                <a:gd name="connsiteY14" fmla="*/ 242538 h 308214"/>
                <a:gd name="connsiteX15" fmla="*/ 496559 w 847129"/>
                <a:gd name="connsiteY15" fmla="*/ 231101 h 308214"/>
                <a:gd name="connsiteX16" fmla="*/ 461499 w 847129"/>
                <a:gd name="connsiteY16" fmla="*/ 237999 h 308214"/>
                <a:gd name="connsiteX17" fmla="*/ 434089 w 847129"/>
                <a:gd name="connsiteY17" fmla="*/ 226561 h 308214"/>
                <a:gd name="connsiteX18" fmla="*/ 385325 w 847129"/>
                <a:gd name="connsiteY18" fmla="*/ 227739 h 308214"/>
                <a:gd name="connsiteX19" fmla="*/ 344212 w 847129"/>
                <a:gd name="connsiteY19" fmla="*/ 210584 h 308214"/>
                <a:gd name="connsiteX20" fmla="*/ 240629 w 847129"/>
                <a:gd name="connsiteY20" fmla="*/ 188889 h 308214"/>
                <a:gd name="connsiteX21" fmla="*/ 137046 w 847129"/>
                <a:gd name="connsiteY21" fmla="*/ 167192 h 308214"/>
                <a:gd name="connsiteX22" fmla="*/ 68523 w 847129"/>
                <a:gd name="connsiteY22" fmla="*/ 138599 h 308214"/>
                <a:gd name="connsiteX23" fmla="*/ 0 w 847129"/>
                <a:gd name="connsiteY23" fmla="*/ 110006 h 308214"/>
                <a:gd name="connsiteX24" fmla="*/ 45903 w 847129"/>
                <a:gd name="connsiteY24" fmla="*/ 0 h 308214"/>
                <a:gd name="connsiteX25" fmla="*/ 149485 w 847129"/>
                <a:gd name="connsiteY25" fmla="*/ 21697 h 308214"/>
                <a:gd name="connsiteX26" fmla="*/ 245417 w 847129"/>
                <a:gd name="connsiteY26" fmla="*/ 61727 h 308214"/>
                <a:gd name="connsiteX27" fmla="*/ 294182 w 847129"/>
                <a:gd name="connsiteY27" fmla="*/ 60548 h 308214"/>
                <a:gd name="connsiteX28" fmla="*/ 335295 w 847129"/>
                <a:gd name="connsiteY28" fmla="*/ 77703 h 308214"/>
                <a:gd name="connsiteX29" fmla="*/ 376410 w 847129"/>
                <a:gd name="connsiteY29" fmla="*/ 94859 h 308214"/>
                <a:gd name="connsiteX30" fmla="*/ 411469 w 847129"/>
                <a:gd name="connsiteY30" fmla="*/ 87962 h 308214"/>
                <a:gd name="connsiteX31" fmla="*/ 466287 w 847129"/>
                <a:gd name="connsiteY31" fmla="*/ 110837 h 308214"/>
                <a:gd name="connsiteX32" fmla="*/ 515052 w 847129"/>
                <a:gd name="connsiteY32" fmla="*/ 109658 h 308214"/>
                <a:gd name="connsiteX33" fmla="*/ 563816 w 847129"/>
                <a:gd name="connsiteY33" fmla="*/ 108479 h 308214"/>
                <a:gd name="connsiteX34" fmla="*/ 598876 w 847129"/>
                <a:gd name="connsiteY34" fmla="*/ 101582 h 308214"/>
                <a:gd name="connsiteX35" fmla="*/ 620231 w 847129"/>
                <a:gd name="connsiteY35" fmla="*/ 88967 h 308214"/>
                <a:gd name="connsiteX36" fmla="*/ 655291 w 847129"/>
                <a:gd name="connsiteY36" fmla="*/ 82069 h 308214"/>
                <a:gd name="connsiteX0-1" fmla="*/ 655291 w 847129"/>
                <a:gd name="connsiteY0-2" fmla="*/ 82069 h 308214"/>
                <a:gd name="connsiteX1-3" fmla="*/ 682700 w 847129"/>
                <a:gd name="connsiteY1-4" fmla="*/ 93506 h 308214"/>
                <a:gd name="connsiteX2-5" fmla="*/ 696404 w 847129"/>
                <a:gd name="connsiteY2-6" fmla="*/ 99225 h 308214"/>
                <a:gd name="connsiteX3-7" fmla="*/ 716163 w 847129"/>
                <a:gd name="connsiteY3-8" fmla="*/ 128997 h 308214"/>
                <a:gd name="connsiteX4-9" fmla="*/ 743573 w 847129"/>
                <a:gd name="connsiteY4-10" fmla="*/ 140434 h 308214"/>
                <a:gd name="connsiteX5-11" fmla="*/ 777036 w 847129"/>
                <a:gd name="connsiteY5-12" fmla="*/ 175923 h 308214"/>
                <a:gd name="connsiteX6-13" fmla="*/ 810499 w 847129"/>
                <a:gd name="connsiteY6-14" fmla="*/ 211414 h 308214"/>
                <a:gd name="connsiteX7-15" fmla="*/ 830258 w 847129"/>
                <a:gd name="connsiteY7-16" fmla="*/ 241185 h 308214"/>
                <a:gd name="connsiteX8-17" fmla="*/ 842366 w 847129"/>
                <a:gd name="connsiteY8-18" fmla="*/ 289291 h 308214"/>
                <a:gd name="connsiteX9-19" fmla="*/ 847129 w 847129"/>
                <a:gd name="connsiteY9-20" fmla="*/ 308214 h 308214"/>
                <a:gd name="connsiteX10-21" fmla="*/ 542214 w 847129"/>
                <a:gd name="connsiteY10-22" fmla="*/ 273204 h 308214"/>
                <a:gd name="connsiteX11-23" fmla="*/ 543726 w 847129"/>
                <a:gd name="connsiteY11-24" fmla="*/ 272310 h 308214"/>
                <a:gd name="connsiteX12-25" fmla="*/ 537672 w 847129"/>
                <a:gd name="connsiteY12-26" fmla="*/ 248257 h 308214"/>
                <a:gd name="connsiteX13-27" fmla="*/ 523968 w 847129"/>
                <a:gd name="connsiteY13-28" fmla="*/ 242538 h 308214"/>
                <a:gd name="connsiteX14-29" fmla="*/ 496559 w 847129"/>
                <a:gd name="connsiteY14-30" fmla="*/ 231101 h 308214"/>
                <a:gd name="connsiteX15-31" fmla="*/ 461499 w 847129"/>
                <a:gd name="connsiteY15-32" fmla="*/ 237999 h 308214"/>
                <a:gd name="connsiteX16-33" fmla="*/ 434089 w 847129"/>
                <a:gd name="connsiteY16-34" fmla="*/ 226561 h 308214"/>
                <a:gd name="connsiteX17-35" fmla="*/ 385325 w 847129"/>
                <a:gd name="connsiteY17-36" fmla="*/ 227739 h 308214"/>
                <a:gd name="connsiteX18-37" fmla="*/ 344212 w 847129"/>
                <a:gd name="connsiteY18-38" fmla="*/ 210584 h 308214"/>
                <a:gd name="connsiteX19-39" fmla="*/ 240629 w 847129"/>
                <a:gd name="connsiteY19-40" fmla="*/ 188889 h 308214"/>
                <a:gd name="connsiteX20-41" fmla="*/ 137046 w 847129"/>
                <a:gd name="connsiteY20-42" fmla="*/ 167192 h 308214"/>
                <a:gd name="connsiteX21-43" fmla="*/ 68523 w 847129"/>
                <a:gd name="connsiteY21-44" fmla="*/ 138599 h 308214"/>
                <a:gd name="connsiteX22-45" fmla="*/ 0 w 847129"/>
                <a:gd name="connsiteY22-46" fmla="*/ 110006 h 308214"/>
                <a:gd name="connsiteX23-47" fmla="*/ 45903 w 847129"/>
                <a:gd name="connsiteY23-48" fmla="*/ 0 h 308214"/>
                <a:gd name="connsiteX24-49" fmla="*/ 149485 w 847129"/>
                <a:gd name="connsiteY24-50" fmla="*/ 21697 h 308214"/>
                <a:gd name="connsiteX25-51" fmla="*/ 245417 w 847129"/>
                <a:gd name="connsiteY25-52" fmla="*/ 61727 h 308214"/>
                <a:gd name="connsiteX26-53" fmla="*/ 294182 w 847129"/>
                <a:gd name="connsiteY26-54" fmla="*/ 60548 h 308214"/>
                <a:gd name="connsiteX27-55" fmla="*/ 335295 w 847129"/>
                <a:gd name="connsiteY27-56" fmla="*/ 77703 h 308214"/>
                <a:gd name="connsiteX28-57" fmla="*/ 376410 w 847129"/>
                <a:gd name="connsiteY28-58" fmla="*/ 94859 h 308214"/>
                <a:gd name="connsiteX29-59" fmla="*/ 411469 w 847129"/>
                <a:gd name="connsiteY29-60" fmla="*/ 87962 h 308214"/>
                <a:gd name="connsiteX30-61" fmla="*/ 466287 w 847129"/>
                <a:gd name="connsiteY30-62" fmla="*/ 110837 h 308214"/>
                <a:gd name="connsiteX31-63" fmla="*/ 515052 w 847129"/>
                <a:gd name="connsiteY31-64" fmla="*/ 109658 h 308214"/>
                <a:gd name="connsiteX32-65" fmla="*/ 563816 w 847129"/>
                <a:gd name="connsiteY32-66" fmla="*/ 108479 h 308214"/>
                <a:gd name="connsiteX33-67" fmla="*/ 598876 w 847129"/>
                <a:gd name="connsiteY33-68" fmla="*/ 101582 h 308214"/>
                <a:gd name="connsiteX34-69" fmla="*/ 620231 w 847129"/>
                <a:gd name="connsiteY34-70" fmla="*/ 88967 h 308214"/>
                <a:gd name="connsiteX35-71" fmla="*/ 655291 w 847129"/>
                <a:gd name="connsiteY35-72" fmla="*/ 82069 h 308214"/>
                <a:gd name="connsiteX0-73" fmla="*/ 655291 w 847129"/>
                <a:gd name="connsiteY0-74" fmla="*/ 82069 h 308214"/>
                <a:gd name="connsiteX1-75" fmla="*/ 682700 w 847129"/>
                <a:gd name="connsiteY1-76" fmla="*/ 93506 h 308214"/>
                <a:gd name="connsiteX2-77" fmla="*/ 696404 w 847129"/>
                <a:gd name="connsiteY2-78" fmla="*/ 99225 h 308214"/>
                <a:gd name="connsiteX3-79" fmla="*/ 716163 w 847129"/>
                <a:gd name="connsiteY3-80" fmla="*/ 128997 h 308214"/>
                <a:gd name="connsiteX4-81" fmla="*/ 743573 w 847129"/>
                <a:gd name="connsiteY4-82" fmla="*/ 140434 h 308214"/>
                <a:gd name="connsiteX5-83" fmla="*/ 777036 w 847129"/>
                <a:gd name="connsiteY5-84" fmla="*/ 175923 h 308214"/>
                <a:gd name="connsiteX6-85" fmla="*/ 810499 w 847129"/>
                <a:gd name="connsiteY6-86" fmla="*/ 211414 h 308214"/>
                <a:gd name="connsiteX7-87" fmla="*/ 830258 w 847129"/>
                <a:gd name="connsiteY7-88" fmla="*/ 241185 h 308214"/>
                <a:gd name="connsiteX8-89" fmla="*/ 842366 w 847129"/>
                <a:gd name="connsiteY8-90" fmla="*/ 289291 h 308214"/>
                <a:gd name="connsiteX9-91" fmla="*/ 847129 w 847129"/>
                <a:gd name="connsiteY9-92" fmla="*/ 308214 h 308214"/>
                <a:gd name="connsiteX10-93" fmla="*/ 542214 w 847129"/>
                <a:gd name="connsiteY10-94" fmla="*/ 273204 h 308214"/>
                <a:gd name="connsiteX11-95" fmla="*/ 537672 w 847129"/>
                <a:gd name="connsiteY11-96" fmla="*/ 248257 h 308214"/>
                <a:gd name="connsiteX12-97" fmla="*/ 523968 w 847129"/>
                <a:gd name="connsiteY12-98" fmla="*/ 242538 h 308214"/>
                <a:gd name="connsiteX13-99" fmla="*/ 496559 w 847129"/>
                <a:gd name="connsiteY13-100" fmla="*/ 231101 h 308214"/>
                <a:gd name="connsiteX14-101" fmla="*/ 461499 w 847129"/>
                <a:gd name="connsiteY14-102" fmla="*/ 237999 h 308214"/>
                <a:gd name="connsiteX15-103" fmla="*/ 434089 w 847129"/>
                <a:gd name="connsiteY15-104" fmla="*/ 226561 h 308214"/>
                <a:gd name="connsiteX16-105" fmla="*/ 385325 w 847129"/>
                <a:gd name="connsiteY16-106" fmla="*/ 227739 h 308214"/>
                <a:gd name="connsiteX17-107" fmla="*/ 344212 w 847129"/>
                <a:gd name="connsiteY17-108" fmla="*/ 210584 h 308214"/>
                <a:gd name="connsiteX18-109" fmla="*/ 240629 w 847129"/>
                <a:gd name="connsiteY18-110" fmla="*/ 188889 h 308214"/>
                <a:gd name="connsiteX19-111" fmla="*/ 137046 w 847129"/>
                <a:gd name="connsiteY19-112" fmla="*/ 167192 h 308214"/>
                <a:gd name="connsiteX20-113" fmla="*/ 68523 w 847129"/>
                <a:gd name="connsiteY20-114" fmla="*/ 138599 h 308214"/>
                <a:gd name="connsiteX21-115" fmla="*/ 0 w 847129"/>
                <a:gd name="connsiteY21-116" fmla="*/ 110006 h 308214"/>
                <a:gd name="connsiteX22-117" fmla="*/ 45903 w 847129"/>
                <a:gd name="connsiteY22-118" fmla="*/ 0 h 308214"/>
                <a:gd name="connsiteX23-119" fmla="*/ 149485 w 847129"/>
                <a:gd name="connsiteY23-120" fmla="*/ 21697 h 308214"/>
                <a:gd name="connsiteX24-121" fmla="*/ 245417 w 847129"/>
                <a:gd name="connsiteY24-122" fmla="*/ 61727 h 308214"/>
                <a:gd name="connsiteX25-123" fmla="*/ 294182 w 847129"/>
                <a:gd name="connsiteY25-124" fmla="*/ 60548 h 308214"/>
                <a:gd name="connsiteX26-125" fmla="*/ 335295 w 847129"/>
                <a:gd name="connsiteY26-126" fmla="*/ 77703 h 308214"/>
                <a:gd name="connsiteX27-127" fmla="*/ 376410 w 847129"/>
                <a:gd name="connsiteY27-128" fmla="*/ 94859 h 308214"/>
                <a:gd name="connsiteX28-129" fmla="*/ 411469 w 847129"/>
                <a:gd name="connsiteY28-130" fmla="*/ 87962 h 308214"/>
                <a:gd name="connsiteX29-131" fmla="*/ 466287 w 847129"/>
                <a:gd name="connsiteY29-132" fmla="*/ 110837 h 308214"/>
                <a:gd name="connsiteX30-133" fmla="*/ 515052 w 847129"/>
                <a:gd name="connsiteY30-134" fmla="*/ 109658 h 308214"/>
                <a:gd name="connsiteX31-135" fmla="*/ 563816 w 847129"/>
                <a:gd name="connsiteY31-136" fmla="*/ 108479 h 308214"/>
                <a:gd name="connsiteX32-137" fmla="*/ 598876 w 847129"/>
                <a:gd name="connsiteY32-138" fmla="*/ 101582 h 308214"/>
                <a:gd name="connsiteX33-139" fmla="*/ 620231 w 847129"/>
                <a:gd name="connsiteY33-140" fmla="*/ 88967 h 308214"/>
                <a:gd name="connsiteX34-141" fmla="*/ 655291 w 847129"/>
                <a:gd name="connsiteY34-142" fmla="*/ 82069 h 308214"/>
                <a:gd name="connsiteX0-143" fmla="*/ 655291 w 847129"/>
                <a:gd name="connsiteY0-144" fmla="*/ 82069 h 308214"/>
                <a:gd name="connsiteX1-145" fmla="*/ 682700 w 847129"/>
                <a:gd name="connsiteY1-146" fmla="*/ 93506 h 308214"/>
                <a:gd name="connsiteX2-147" fmla="*/ 696404 w 847129"/>
                <a:gd name="connsiteY2-148" fmla="*/ 99225 h 308214"/>
                <a:gd name="connsiteX3-149" fmla="*/ 716163 w 847129"/>
                <a:gd name="connsiteY3-150" fmla="*/ 128997 h 308214"/>
                <a:gd name="connsiteX4-151" fmla="*/ 743573 w 847129"/>
                <a:gd name="connsiteY4-152" fmla="*/ 140434 h 308214"/>
                <a:gd name="connsiteX5-153" fmla="*/ 777036 w 847129"/>
                <a:gd name="connsiteY5-154" fmla="*/ 175923 h 308214"/>
                <a:gd name="connsiteX6-155" fmla="*/ 810499 w 847129"/>
                <a:gd name="connsiteY6-156" fmla="*/ 211414 h 308214"/>
                <a:gd name="connsiteX7-157" fmla="*/ 830258 w 847129"/>
                <a:gd name="connsiteY7-158" fmla="*/ 241185 h 308214"/>
                <a:gd name="connsiteX8-159" fmla="*/ 842366 w 847129"/>
                <a:gd name="connsiteY8-160" fmla="*/ 289291 h 308214"/>
                <a:gd name="connsiteX9-161" fmla="*/ 847129 w 847129"/>
                <a:gd name="connsiteY9-162" fmla="*/ 308214 h 308214"/>
                <a:gd name="connsiteX10-163" fmla="*/ 537672 w 847129"/>
                <a:gd name="connsiteY10-164" fmla="*/ 248257 h 308214"/>
                <a:gd name="connsiteX11-165" fmla="*/ 523968 w 847129"/>
                <a:gd name="connsiteY11-166" fmla="*/ 242538 h 308214"/>
                <a:gd name="connsiteX12-167" fmla="*/ 496559 w 847129"/>
                <a:gd name="connsiteY12-168" fmla="*/ 231101 h 308214"/>
                <a:gd name="connsiteX13-169" fmla="*/ 461499 w 847129"/>
                <a:gd name="connsiteY13-170" fmla="*/ 237999 h 308214"/>
                <a:gd name="connsiteX14-171" fmla="*/ 434089 w 847129"/>
                <a:gd name="connsiteY14-172" fmla="*/ 226561 h 308214"/>
                <a:gd name="connsiteX15-173" fmla="*/ 385325 w 847129"/>
                <a:gd name="connsiteY15-174" fmla="*/ 227739 h 308214"/>
                <a:gd name="connsiteX16-175" fmla="*/ 344212 w 847129"/>
                <a:gd name="connsiteY16-176" fmla="*/ 210584 h 308214"/>
                <a:gd name="connsiteX17-177" fmla="*/ 240629 w 847129"/>
                <a:gd name="connsiteY17-178" fmla="*/ 188889 h 308214"/>
                <a:gd name="connsiteX18-179" fmla="*/ 137046 w 847129"/>
                <a:gd name="connsiteY18-180" fmla="*/ 167192 h 308214"/>
                <a:gd name="connsiteX19-181" fmla="*/ 68523 w 847129"/>
                <a:gd name="connsiteY19-182" fmla="*/ 138599 h 308214"/>
                <a:gd name="connsiteX20-183" fmla="*/ 0 w 847129"/>
                <a:gd name="connsiteY20-184" fmla="*/ 110006 h 308214"/>
                <a:gd name="connsiteX21-185" fmla="*/ 45903 w 847129"/>
                <a:gd name="connsiteY21-186" fmla="*/ 0 h 308214"/>
                <a:gd name="connsiteX22-187" fmla="*/ 149485 w 847129"/>
                <a:gd name="connsiteY22-188" fmla="*/ 21697 h 308214"/>
                <a:gd name="connsiteX23-189" fmla="*/ 245417 w 847129"/>
                <a:gd name="connsiteY23-190" fmla="*/ 61727 h 308214"/>
                <a:gd name="connsiteX24-191" fmla="*/ 294182 w 847129"/>
                <a:gd name="connsiteY24-192" fmla="*/ 60548 h 308214"/>
                <a:gd name="connsiteX25-193" fmla="*/ 335295 w 847129"/>
                <a:gd name="connsiteY25-194" fmla="*/ 77703 h 308214"/>
                <a:gd name="connsiteX26-195" fmla="*/ 376410 w 847129"/>
                <a:gd name="connsiteY26-196" fmla="*/ 94859 h 308214"/>
                <a:gd name="connsiteX27-197" fmla="*/ 411469 w 847129"/>
                <a:gd name="connsiteY27-198" fmla="*/ 87962 h 308214"/>
                <a:gd name="connsiteX28-199" fmla="*/ 466287 w 847129"/>
                <a:gd name="connsiteY28-200" fmla="*/ 110837 h 308214"/>
                <a:gd name="connsiteX29-201" fmla="*/ 515052 w 847129"/>
                <a:gd name="connsiteY29-202" fmla="*/ 109658 h 308214"/>
                <a:gd name="connsiteX30-203" fmla="*/ 563816 w 847129"/>
                <a:gd name="connsiteY30-204" fmla="*/ 108479 h 308214"/>
                <a:gd name="connsiteX31-205" fmla="*/ 598876 w 847129"/>
                <a:gd name="connsiteY31-206" fmla="*/ 101582 h 308214"/>
                <a:gd name="connsiteX32-207" fmla="*/ 620231 w 847129"/>
                <a:gd name="connsiteY32-208" fmla="*/ 88967 h 308214"/>
                <a:gd name="connsiteX33-209" fmla="*/ 655291 w 847129"/>
                <a:gd name="connsiteY33-210" fmla="*/ 82069 h 308214"/>
                <a:gd name="connsiteX0-211" fmla="*/ 655291 w 842366"/>
                <a:gd name="connsiteY0-212" fmla="*/ 82069 h 289291"/>
                <a:gd name="connsiteX1-213" fmla="*/ 682700 w 842366"/>
                <a:gd name="connsiteY1-214" fmla="*/ 93506 h 289291"/>
                <a:gd name="connsiteX2-215" fmla="*/ 696404 w 842366"/>
                <a:gd name="connsiteY2-216" fmla="*/ 99225 h 289291"/>
                <a:gd name="connsiteX3-217" fmla="*/ 716163 w 842366"/>
                <a:gd name="connsiteY3-218" fmla="*/ 128997 h 289291"/>
                <a:gd name="connsiteX4-219" fmla="*/ 743573 w 842366"/>
                <a:gd name="connsiteY4-220" fmla="*/ 140434 h 289291"/>
                <a:gd name="connsiteX5-221" fmla="*/ 777036 w 842366"/>
                <a:gd name="connsiteY5-222" fmla="*/ 175923 h 289291"/>
                <a:gd name="connsiteX6-223" fmla="*/ 810499 w 842366"/>
                <a:gd name="connsiteY6-224" fmla="*/ 211414 h 289291"/>
                <a:gd name="connsiteX7-225" fmla="*/ 830258 w 842366"/>
                <a:gd name="connsiteY7-226" fmla="*/ 241185 h 289291"/>
                <a:gd name="connsiteX8-227" fmla="*/ 842366 w 842366"/>
                <a:gd name="connsiteY8-228" fmla="*/ 289291 h 289291"/>
                <a:gd name="connsiteX9-229" fmla="*/ 537672 w 842366"/>
                <a:gd name="connsiteY9-230" fmla="*/ 248257 h 289291"/>
                <a:gd name="connsiteX10-231" fmla="*/ 523968 w 842366"/>
                <a:gd name="connsiteY10-232" fmla="*/ 242538 h 289291"/>
                <a:gd name="connsiteX11-233" fmla="*/ 496559 w 842366"/>
                <a:gd name="connsiteY11-234" fmla="*/ 231101 h 289291"/>
                <a:gd name="connsiteX12-235" fmla="*/ 461499 w 842366"/>
                <a:gd name="connsiteY12-236" fmla="*/ 237999 h 289291"/>
                <a:gd name="connsiteX13-237" fmla="*/ 434089 w 842366"/>
                <a:gd name="connsiteY13-238" fmla="*/ 226561 h 289291"/>
                <a:gd name="connsiteX14-239" fmla="*/ 385325 w 842366"/>
                <a:gd name="connsiteY14-240" fmla="*/ 227739 h 289291"/>
                <a:gd name="connsiteX15-241" fmla="*/ 344212 w 842366"/>
                <a:gd name="connsiteY15-242" fmla="*/ 210584 h 289291"/>
                <a:gd name="connsiteX16-243" fmla="*/ 240629 w 842366"/>
                <a:gd name="connsiteY16-244" fmla="*/ 188889 h 289291"/>
                <a:gd name="connsiteX17-245" fmla="*/ 137046 w 842366"/>
                <a:gd name="connsiteY17-246" fmla="*/ 167192 h 289291"/>
                <a:gd name="connsiteX18-247" fmla="*/ 68523 w 842366"/>
                <a:gd name="connsiteY18-248" fmla="*/ 138599 h 289291"/>
                <a:gd name="connsiteX19-249" fmla="*/ 0 w 842366"/>
                <a:gd name="connsiteY19-250" fmla="*/ 110006 h 289291"/>
                <a:gd name="connsiteX20-251" fmla="*/ 45903 w 842366"/>
                <a:gd name="connsiteY20-252" fmla="*/ 0 h 289291"/>
                <a:gd name="connsiteX21-253" fmla="*/ 149485 w 842366"/>
                <a:gd name="connsiteY21-254" fmla="*/ 21697 h 289291"/>
                <a:gd name="connsiteX22-255" fmla="*/ 245417 w 842366"/>
                <a:gd name="connsiteY22-256" fmla="*/ 61727 h 289291"/>
                <a:gd name="connsiteX23-257" fmla="*/ 294182 w 842366"/>
                <a:gd name="connsiteY23-258" fmla="*/ 60548 h 289291"/>
                <a:gd name="connsiteX24-259" fmla="*/ 335295 w 842366"/>
                <a:gd name="connsiteY24-260" fmla="*/ 77703 h 289291"/>
                <a:gd name="connsiteX25-261" fmla="*/ 376410 w 842366"/>
                <a:gd name="connsiteY25-262" fmla="*/ 94859 h 289291"/>
                <a:gd name="connsiteX26-263" fmla="*/ 411469 w 842366"/>
                <a:gd name="connsiteY26-264" fmla="*/ 87962 h 289291"/>
                <a:gd name="connsiteX27-265" fmla="*/ 466287 w 842366"/>
                <a:gd name="connsiteY27-266" fmla="*/ 110837 h 289291"/>
                <a:gd name="connsiteX28-267" fmla="*/ 515052 w 842366"/>
                <a:gd name="connsiteY28-268" fmla="*/ 109658 h 289291"/>
                <a:gd name="connsiteX29-269" fmla="*/ 563816 w 842366"/>
                <a:gd name="connsiteY29-270" fmla="*/ 108479 h 289291"/>
                <a:gd name="connsiteX30-271" fmla="*/ 598876 w 842366"/>
                <a:gd name="connsiteY30-272" fmla="*/ 101582 h 289291"/>
                <a:gd name="connsiteX31-273" fmla="*/ 620231 w 842366"/>
                <a:gd name="connsiteY31-274" fmla="*/ 88967 h 289291"/>
                <a:gd name="connsiteX32-275" fmla="*/ 655291 w 842366"/>
                <a:gd name="connsiteY32-276" fmla="*/ 82069 h 28929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</a:cxnLst>
              <a:rect l="l" t="t" r="r" b="b"/>
              <a:pathLst>
                <a:path w="842366" h="289291">
                  <a:moveTo>
                    <a:pt x="655291" y="82069"/>
                  </a:moveTo>
                  <a:lnTo>
                    <a:pt x="682700" y="93506"/>
                  </a:lnTo>
                  <a:lnTo>
                    <a:pt x="696404" y="99225"/>
                  </a:lnTo>
                  <a:lnTo>
                    <a:pt x="716163" y="128997"/>
                  </a:lnTo>
                  <a:lnTo>
                    <a:pt x="743573" y="140434"/>
                  </a:lnTo>
                  <a:lnTo>
                    <a:pt x="777036" y="175923"/>
                  </a:lnTo>
                  <a:lnTo>
                    <a:pt x="810499" y="211414"/>
                  </a:lnTo>
                  <a:lnTo>
                    <a:pt x="830258" y="241185"/>
                  </a:lnTo>
                  <a:lnTo>
                    <a:pt x="842366" y="289291"/>
                  </a:lnTo>
                  <a:lnTo>
                    <a:pt x="537672" y="248257"/>
                  </a:lnTo>
                  <a:lnTo>
                    <a:pt x="523968" y="242538"/>
                  </a:lnTo>
                  <a:lnTo>
                    <a:pt x="496559" y="231101"/>
                  </a:lnTo>
                  <a:lnTo>
                    <a:pt x="461499" y="237999"/>
                  </a:lnTo>
                  <a:lnTo>
                    <a:pt x="434089" y="226561"/>
                  </a:lnTo>
                  <a:lnTo>
                    <a:pt x="385325" y="227739"/>
                  </a:lnTo>
                  <a:lnTo>
                    <a:pt x="344212" y="210584"/>
                  </a:lnTo>
                  <a:lnTo>
                    <a:pt x="240629" y="188889"/>
                  </a:lnTo>
                  <a:lnTo>
                    <a:pt x="137046" y="167192"/>
                  </a:lnTo>
                  <a:lnTo>
                    <a:pt x="68523" y="138599"/>
                  </a:lnTo>
                  <a:lnTo>
                    <a:pt x="0" y="110006"/>
                  </a:lnTo>
                  <a:lnTo>
                    <a:pt x="45903" y="0"/>
                  </a:lnTo>
                  <a:lnTo>
                    <a:pt x="149485" y="21697"/>
                  </a:lnTo>
                  <a:lnTo>
                    <a:pt x="245417" y="61727"/>
                  </a:lnTo>
                  <a:lnTo>
                    <a:pt x="294182" y="60548"/>
                  </a:lnTo>
                  <a:lnTo>
                    <a:pt x="335295" y="77703"/>
                  </a:lnTo>
                  <a:lnTo>
                    <a:pt x="376410" y="94859"/>
                  </a:lnTo>
                  <a:lnTo>
                    <a:pt x="411469" y="87962"/>
                  </a:lnTo>
                  <a:lnTo>
                    <a:pt x="466287" y="110837"/>
                  </a:lnTo>
                  <a:lnTo>
                    <a:pt x="515052" y="109658"/>
                  </a:lnTo>
                  <a:lnTo>
                    <a:pt x="563816" y="108479"/>
                  </a:lnTo>
                  <a:lnTo>
                    <a:pt x="598876" y="101582"/>
                  </a:lnTo>
                  <a:lnTo>
                    <a:pt x="620231" y="88967"/>
                  </a:lnTo>
                  <a:lnTo>
                    <a:pt x="655291" y="82069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 rot="21028364">
              <a:off x="17676" y="4773"/>
              <a:ext cx="958" cy="1970"/>
            </a:xfrm>
            <a:custGeom>
              <a:avLst/>
              <a:gdLst>
                <a:gd name="connsiteX0" fmla="*/ 499527 w 544515"/>
                <a:gd name="connsiteY0" fmla="*/ 0 h 1247166"/>
                <a:gd name="connsiteX1" fmla="*/ 518513 w 544515"/>
                <a:gd name="connsiteY1" fmla="*/ 17896 h 1247166"/>
                <a:gd name="connsiteX2" fmla="*/ 529870 w 544515"/>
                <a:gd name="connsiteY2" fmla="*/ 39946 h 1247166"/>
                <a:gd name="connsiteX3" fmla="*/ 544515 w 544515"/>
                <a:gd name="connsiteY3" fmla="*/ 42404 h 1247166"/>
                <a:gd name="connsiteX4" fmla="*/ 541227 w 544515"/>
                <a:gd name="connsiteY4" fmla="*/ 61996 h 1247166"/>
                <a:gd name="connsiteX5" fmla="*/ 534651 w 544515"/>
                <a:gd name="connsiteY5" fmla="*/ 101181 h 1247166"/>
                <a:gd name="connsiteX6" fmla="*/ 516717 w 544515"/>
                <a:gd name="connsiteY6" fmla="*/ 118316 h 1247166"/>
                <a:gd name="connsiteX7" fmla="*/ 498784 w 544515"/>
                <a:gd name="connsiteY7" fmla="*/ 135450 h 1247166"/>
                <a:gd name="connsiteX8" fmla="*/ 480851 w 544515"/>
                <a:gd name="connsiteY8" fmla="*/ 152586 h 1247166"/>
                <a:gd name="connsiteX9" fmla="*/ 459630 w 544515"/>
                <a:gd name="connsiteY9" fmla="*/ 189313 h 1247166"/>
                <a:gd name="connsiteX10" fmla="*/ 449765 w 544515"/>
                <a:gd name="connsiteY10" fmla="*/ 248090 h 1247166"/>
                <a:gd name="connsiteX11" fmla="*/ 439900 w 544515"/>
                <a:gd name="connsiteY11" fmla="*/ 306868 h 1247166"/>
                <a:gd name="connsiteX12" fmla="*/ 426747 w 544515"/>
                <a:gd name="connsiteY12" fmla="*/ 385238 h 1247166"/>
                <a:gd name="connsiteX13" fmla="*/ 413594 w 544515"/>
                <a:gd name="connsiteY13" fmla="*/ 463607 h 1247166"/>
                <a:gd name="connsiteX14" fmla="*/ 369355 w 544515"/>
                <a:gd name="connsiteY14" fmla="*/ 637482 h 1247166"/>
                <a:gd name="connsiteX15" fmla="*/ 338269 w 544515"/>
                <a:gd name="connsiteY15" fmla="*/ 732986 h 1247166"/>
                <a:gd name="connsiteX16" fmla="*/ 310470 w 544515"/>
                <a:gd name="connsiteY16" fmla="*/ 808898 h 1247166"/>
                <a:gd name="connsiteX17" fmla="*/ 282672 w 544515"/>
                <a:gd name="connsiteY17" fmla="*/ 884810 h 1247166"/>
                <a:gd name="connsiteX18" fmla="*/ 254875 w 544515"/>
                <a:gd name="connsiteY18" fmla="*/ 960722 h 1247166"/>
                <a:gd name="connsiteX19" fmla="*/ 212432 w 544515"/>
                <a:gd name="connsiteY19" fmla="*/ 1034178 h 1247166"/>
                <a:gd name="connsiteX20" fmla="*/ 173277 w 544515"/>
                <a:gd name="connsiteY20" fmla="*/ 1088039 h 1247166"/>
                <a:gd name="connsiteX21" fmla="*/ 148767 w 544515"/>
                <a:gd name="connsiteY21" fmla="*/ 1144359 h 1247166"/>
                <a:gd name="connsiteX22" fmla="*/ 109613 w 544515"/>
                <a:gd name="connsiteY22" fmla="*/ 1198220 h 1247166"/>
                <a:gd name="connsiteX23" fmla="*/ 77034 w 544515"/>
                <a:gd name="connsiteY23" fmla="*/ 1212897 h 1247166"/>
                <a:gd name="connsiteX24" fmla="*/ 41167 w 544515"/>
                <a:gd name="connsiteY24" fmla="*/ 1247166 h 1247166"/>
                <a:gd name="connsiteX25" fmla="*/ 25267 w 544515"/>
                <a:gd name="connsiteY25" fmla="*/ 1244497 h 1247166"/>
                <a:gd name="connsiteX26" fmla="*/ 0 w 544515"/>
                <a:gd name="connsiteY26" fmla="*/ 858781 h 1247166"/>
                <a:gd name="connsiteX27" fmla="*/ 1129 w 544515"/>
                <a:gd name="connsiteY27" fmla="*/ 857703 h 1247166"/>
                <a:gd name="connsiteX28" fmla="*/ 15774 w 544515"/>
                <a:gd name="connsiteY28" fmla="*/ 860161 h 1247166"/>
                <a:gd name="connsiteX29" fmla="*/ 30419 w 544515"/>
                <a:gd name="connsiteY29" fmla="*/ 862619 h 1247166"/>
                <a:gd name="connsiteX30" fmla="*/ 48352 w 544515"/>
                <a:gd name="connsiteY30" fmla="*/ 845484 h 1247166"/>
                <a:gd name="connsiteX31" fmla="*/ 66286 w 544515"/>
                <a:gd name="connsiteY31" fmla="*/ 828350 h 1247166"/>
                <a:gd name="connsiteX32" fmla="*/ 69574 w 544515"/>
                <a:gd name="connsiteY32" fmla="*/ 808757 h 1247166"/>
                <a:gd name="connsiteX33" fmla="*/ 72862 w 544515"/>
                <a:gd name="connsiteY33" fmla="*/ 789165 h 1247166"/>
                <a:gd name="connsiteX34" fmla="*/ 94084 w 544515"/>
                <a:gd name="connsiteY34" fmla="*/ 752438 h 1247166"/>
                <a:gd name="connsiteX35" fmla="*/ 100660 w 544515"/>
                <a:gd name="connsiteY35" fmla="*/ 713253 h 1247166"/>
                <a:gd name="connsiteX36" fmla="*/ 107237 w 544515"/>
                <a:gd name="connsiteY36" fmla="*/ 674068 h 1247166"/>
                <a:gd name="connsiteX37" fmla="*/ 131746 w 544515"/>
                <a:gd name="connsiteY37" fmla="*/ 617748 h 1247166"/>
                <a:gd name="connsiteX38" fmla="*/ 148187 w 544515"/>
                <a:gd name="connsiteY38" fmla="*/ 519786 h 1247166"/>
                <a:gd name="connsiteX39" fmla="*/ 179273 w 544515"/>
                <a:gd name="connsiteY39" fmla="*/ 424281 h 1247166"/>
                <a:gd name="connsiteX40" fmla="*/ 192426 w 544515"/>
                <a:gd name="connsiteY40" fmla="*/ 345911 h 1247166"/>
                <a:gd name="connsiteX41" fmla="*/ 205579 w 544515"/>
                <a:gd name="connsiteY41" fmla="*/ 267541 h 1247166"/>
                <a:gd name="connsiteX42" fmla="*/ 204087 w 544515"/>
                <a:gd name="connsiteY42" fmla="*/ 186713 h 1247166"/>
                <a:gd name="connsiteX43" fmla="*/ 210664 w 544515"/>
                <a:gd name="connsiteY43" fmla="*/ 147528 h 1247166"/>
                <a:gd name="connsiteX44" fmla="*/ 217240 w 544515"/>
                <a:gd name="connsiteY44" fmla="*/ 108343 h 1247166"/>
                <a:gd name="connsiteX45" fmla="*/ 205884 w 544515"/>
                <a:gd name="connsiteY45" fmla="*/ 86293 h 1247166"/>
                <a:gd name="connsiteX46" fmla="*/ 194527 w 544515"/>
                <a:gd name="connsiteY46" fmla="*/ 64243 h 1247166"/>
                <a:gd name="connsiteX47" fmla="*/ 168525 w 544515"/>
                <a:gd name="connsiteY47" fmla="*/ 39734 h 1247166"/>
                <a:gd name="connsiteX48" fmla="*/ 159531 w 544515"/>
                <a:gd name="connsiteY48" fmla="*/ 22272 h 1247166"/>
                <a:gd name="connsiteX49" fmla="*/ 499527 w 544515"/>
                <a:gd name="connsiteY49" fmla="*/ 0 h 1247166"/>
                <a:gd name="connsiteX0-1" fmla="*/ 499527 w 544515"/>
                <a:gd name="connsiteY0-2" fmla="*/ 0 h 1247166"/>
                <a:gd name="connsiteX1-3" fmla="*/ 518513 w 544515"/>
                <a:gd name="connsiteY1-4" fmla="*/ 17896 h 1247166"/>
                <a:gd name="connsiteX2-5" fmla="*/ 529870 w 544515"/>
                <a:gd name="connsiteY2-6" fmla="*/ 39946 h 1247166"/>
                <a:gd name="connsiteX3-7" fmla="*/ 544515 w 544515"/>
                <a:gd name="connsiteY3-8" fmla="*/ 42404 h 1247166"/>
                <a:gd name="connsiteX4-9" fmla="*/ 541227 w 544515"/>
                <a:gd name="connsiteY4-10" fmla="*/ 61996 h 1247166"/>
                <a:gd name="connsiteX5-11" fmla="*/ 534651 w 544515"/>
                <a:gd name="connsiteY5-12" fmla="*/ 101181 h 1247166"/>
                <a:gd name="connsiteX6-13" fmla="*/ 516717 w 544515"/>
                <a:gd name="connsiteY6-14" fmla="*/ 118316 h 1247166"/>
                <a:gd name="connsiteX7-15" fmla="*/ 498784 w 544515"/>
                <a:gd name="connsiteY7-16" fmla="*/ 135450 h 1247166"/>
                <a:gd name="connsiteX8-17" fmla="*/ 480851 w 544515"/>
                <a:gd name="connsiteY8-18" fmla="*/ 152586 h 1247166"/>
                <a:gd name="connsiteX9-19" fmla="*/ 459630 w 544515"/>
                <a:gd name="connsiteY9-20" fmla="*/ 189313 h 1247166"/>
                <a:gd name="connsiteX10-21" fmla="*/ 449765 w 544515"/>
                <a:gd name="connsiteY10-22" fmla="*/ 248090 h 1247166"/>
                <a:gd name="connsiteX11-23" fmla="*/ 439900 w 544515"/>
                <a:gd name="connsiteY11-24" fmla="*/ 306868 h 1247166"/>
                <a:gd name="connsiteX12-25" fmla="*/ 426747 w 544515"/>
                <a:gd name="connsiteY12-26" fmla="*/ 385238 h 1247166"/>
                <a:gd name="connsiteX13-27" fmla="*/ 413594 w 544515"/>
                <a:gd name="connsiteY13-28" fmla="*/ 463607 h 1247166"/>
                <a:gd name="connsiteX14-29" fmla="*/ 369355 w 544515"/>
                <a:gd name="connsiteY14-30" fmla="*/ 637482 h 1247166"/>
                <a:gd name="connsiteX15-31" fmla="*/ 338269 w 544515"/>
                <a:gd name="connsiteY15-32" fmla="*/ 732986 h 1247166"/>
                <a:gd name="connsiteX16-33" fmla="*/ 310470 w 544515"/>
                <a:gd name="connsiteY16-34" fmla="*/ 808898 h 1247166"/>
                <a:gd name="connsiteX17-35" fmla="*/ 282672 w 544515"/>
                <a:gd name="connsiteY17-36" fmla="*/ 884810 h 1247166"/>
                <a:gd name="connsiteX18-37" fmla="*/ 254875 w 544515"/>
                <a:gd name="connsiteY18-38" fmla="*/ 960722 h 1247166"/>
                <a:gd name="connsiteX19-39" fmla="*/ 212432 w 544515"/>
                <a:gd name="connsiteY19-40" fmla="*/ 1034178 h 1247166"/>
                <a:gd name="connsiteX20-41" fmla="*/ 173277 w 544515"/>
                <a:gd name="connsiteY20-42" fmla="*/ 1088039 h 1247166"/>
                <a:gd name="connsiteX21-43" fmla="*/ 148767 w 544515"/>
                <a:gd name="connsiteY21-44" fmla="*/ 1144359 h 1247166"/>
                <a:gd name="connsiteX22-45" fmla="*/ 109613 w 544515"/>
                <a:gd name="connsiteY22-46" fmla="*/ 1198220 h 1247166"/>
                <a:gd name="connsiteX23-47" fmla="*/ 77034 w 544515"/>
                <a:gd name="connsiteY23-48" fmla="*/ 1212897 h 1247166"/>
                <a:gd name="connsiteX24-49" fmla="*/ 41167 w 544515"/>
                <a:gd name="connsiteY24-50" fmla="*/ 1247166 h 1247166"/>
                <a:gd name="connsiteX25-51" fmla="*/ 25267 w 544515"/>
                <a:gd name="connsiteY25-52" fmla="*/ 1244497 h 1247166"/>
                <a:gd name="connsiteX26-53" fmla="*/ 0 w 544515"/>
                <a:gd name="connsiteY26-54" fmla="*/ 858781 h 1247166"/>
                <a:gd name="connsiteX27-55" fmla="*/ 15774 w 544515"/>
                <a:gd name="connsiteY27-56" fmla="*/ 860161 h 1247166"/>
                <a:gd name="connsiteX28-57" fmla="*/ 30419 w 544515"/>
                <a:gd name="connsiteY28-58" fmla="*/ 862619 h 1247166"/>
                <a:gd name="connsiteX29-59" fmla="*/ 48352 w 544515"/>
                <a:gd name="connsiteY29-60" fmla="*/ 845484 h 1247166"/>
                <a:gd name="connsiteX30-61" fmla="*/ 66286 w 544515"/>
                <a:gd name="connsiteY30-62" fmla="*/ 828350 h 1247166"/>
                <a:gd name="connsiteX31-63" fmla="*/ 69574 w 544515"/>
                <a:gd name="connsiteY31-64" fmla="*/ 808757 h 1247166"/>
                <a:gd name="connsiteX32-65" fmla="*/ 72862 w 544515"/>
                <a:gd name="connsiteY32-66" fmla="*/ 789165 h 1247166"/>
                <a:gd name="connsiteX33-67" fmla="*/ 94084 w 544515"/>
                <a:gd name="connsiteY33-68" fmla="*/ 752438 h 1247166"/>
                <a:gd name="connsiteX34-69" fmla="*/ 100660 w 544515"/>
                <a:gd name="connsiteY34-70" fmla="*/ 713253 h 1247166"/>
                <a:gd name="connsiteX35-71" fmla="*/ 107237 w 544515"/>
                <a:gd name="connsiteY35-72" fmla="*/ 674068 h 1247166"/>
                <a:gd name="connsiteX36-73" fmla="*/ 131746 w 544515"/>
                <a:gd name="connsiteY36-74" fmla="*/ 617748 h 1247166"/>
                <a:gd name="connsiteX37-75" fmla="*/ 148187 w 544515"/>
                <a:gd name="connsiteY37-76" fmla="*/ 519786 h 1247166"/>
                <a:gd name="connsiteX38-77" fmla="*/ 179273 w 544515"/>
                <a:gd name="connsiteY38-78" fmla="*/ 424281 h 1247166"/>
                <a:gd name="connsiteX39-79" fmla="*/ 192426 w 544515"/>
                <a:gd name="connsiteY39-80" fmla="*/ 345911 h 1247166"/>
                <a:gd name="connsiteX40-81" fmla="*/ 205579 w 544515"/>
                <a:gd name="connsiteY40-82" fmla="*/ 267541 h 1247166"/>
                <a:gd name="connsiteX41-83" fmla="*/ 204087 w 544515"/>
                <a:gd name="connsiteY41-84" fmla="*/ 186713 h 1247166"/>
                <a:gd name="connsiteX42-85" fmla="*/ 210664 w 544515"/>
                <a:gd name="connsiteY42-86" fmla="*/ 147528 h 1247166"/>
                <a:gd name="connsiteX43-87" fmla="*/ 217240 w 544515"/>
                <a:gd name="connsiteY43-88" fmla="*/ 108343 h 1247166"/>
                <a:gd name="connsiteX44-89" fmla="*/ 205884 w 544515"/>
                <a:gd name="connsiteY44-90" fmla="*/ 86293 h 1247166"/>
                <a:gd name="connsiteX45-91" fmla="*/ 194527 w 544515"/>
                <a:gd name="connsiteY45-92" fmla="*/ 64243 h 1247166"/>
                <a:gd name="connsiteX46-93" fmla="*/ 168525 w 544515"/>
                <a:gd name="connsiteY46-94" fmla="*/ 39734 h 1247166"/>
                <a:gd name="connsiteX47-95" fmla="*/ 159531 w 544515"/>
                <a:gd name="connsiteY47-96" fmla="*/ 22272 h 1247166"/>
                <a:gd name="connsiteX48-97" fmla="*/ 499527 w 544515"/>
                <a:gd name="connsiteY48-98" fmla="*/ 0 h 1247166"/>
                <a:gd name="connsiteX0-99" fmla="*/ 499527 w 544515"/>
                <a:gd name="connsiteY0-100" fmla="*/ 0 h 1247166"/>
                <a:gd name="connsiteX1-101" fmla="*/ 518513 w 544515"/>
                <a:gd name="connsiteY1-102" fmla="*/ 17896 h 1247166"/>
                <a:gd name="connsiteX2-103" fmla="*/ 529870 w 544515"/>
                <a:gd name="connsiteY2-104" fmla="*/ 39946 h 1247166"/>
                <a:gd name="connsiteX3-105" fmla="*/ 544515 w 544515"/>
                <a:gd name="connsiteY3-106" fmla="*/ 42404 h 1247166"/>
                <a:gd name="connsiteX4-107" fmla="*/ 541227 w 544515"/>
                <a:gd name="connsiteY4-108" fmla="*/ 61996 h 1247166"/>
                <a:gd name="connsiteX5-109" fmla="*/ 534651 w 544515"/>
                <a:gd name="connsiteY5-110" fmla="*/ 101181 h 1247166"/>
                <a:gd name="connsiteX6-111" fmla="*/ 516717 w 544515"/>
                <a:gd name="connsiteY6-112" fmla="*/ 118316 h 1247166"/>
                <a:gd name="connsiteX7-113" fmla="*/ 498784 w 544515"/>
                <a:gd name="connsiteY7-114" fmla="*/ 135450 h 1247166"/>
                <a:gd name="connsiteX8-115" fmla="*/ 480851 w 544515"/>
                <a:gd name="connsiteY8-116" fmla="*/ 152586 h 1247166"/>
                <a:gd name="connsiteX9-117" fmla="*/ 459630 w 544515"/>
                <a:gd name="connsiteY9-118" fmla="*/ 189313 h 1247166"/>
                <a:gd name="connsiteX10-119" fmla="*/ 449765 w 544515"/>
                <a:gd name="connsiteY10-120" fmla="*/ 248090 h 1247166"/>
                <a:gd name="connsiteX11-121" fmla="*/ 439900 w 544515"/>
                <a:gd name="connsiteY11-122" fmla="*/ 306868 h 1247166"/>
                <a:gd name="connsiteX12-123" fmla="*/ 426747 w 544515"/>
                <a:gd name="connsiteY12-124" fmla="*/ 385238 h 1247166"/>
                <a:gd name="connsiteX13-125" fmla="*/ 413594 w 544515"/>
                <a:gd name="connsiteY13-126" fmla="*/ 463607 h 1247166"/>
                <a:gd name="connsiteX14-127" fmla="*/ 369355 w 544515"/>
                <a:gd name="connsiteY14-128" fmla="*/ 637482 h 1247166"/>
                <a:gd name="connsiteX15-129" fmla="*/ 338269 w 544515"/>
                <a:gd name="connsiteY15-130" fmla="*/ 732986 h 1247166"/>
                <a:gd name="connsiteX16-131" fmla="*/ 310470 w 544515"/>
                <a:gd name="connsiteY16-132" fmla="*/ 808898 h 1247166"/>
                <a:gd name="connsiteX17-133" fmla="*/ 282672 w 544515"/>
                <a:gd name="connsiteY17-134" fmla="*/ 884810 h 1247166"/>
                <a:gd name="connsiteX18-135" fmla="*/ 254875 w 544515"/>
                <a:gd name="connsiteY18-136" fmla="*/ 960722 h 1247166"/>
                <a:gd name="connsiteX19-137" fmla="*/ 212432 w 544515"/>
                <a:gd name="connsiteY19-138" fmla="*/ 1034178 h 1247166"/>
                <a:gd name="connsiteX20-139" fmla="*/ 173277 w 544515"/>
                <a:gd name="connsiteY20-140" fmla="*/ 1088039 h 1247166"/>
                <a:gd name="connsiteX21-141" fmla="*/ 148767 w 544515"/>
                <a:gd name="connsiteY21-142" fmla="*/ 1144359 h 1247166"/>
                <a:gd name="connsiteX22-143" fmla="*/ 109613 w 544515"/>
                <a:gd name="connsiteY22-144" fmla="*/ 1198220 h 1247166"/>
                <a:gd name="connsiteX23-145" fmla="*/ 77034 w 544515"/>
                <a:gd name="connsiteY23-146" fmla="*/ 1212897 h 1247166"/>
                <a:gd name="connsiteX24-147" fmla="*/ 41167 w 544515"/>
                <a:gd name="connsiteY24-148" fmla="*/ 1247166 h 1247166"/>
                <a:gd name="connsiteX25-149" fmla="*/ 25267 w 544515"/>
                <a:gd name="connsiteY25-150" fmla="*/ 1244497 h 1247166"/>
                <a:gd name="connsiteX26-151" fmla="*/ 0 w 544515"/>
                <a:gd name="connsiteY26-152" fmla="*/ 858781 h 1247166"/>
                <a:gd name="connsiteX27-153" fmla="*/ 30419 w 544515"/>
                <a:gd name="connsiteY27-154" fmla="*/ 862619 h 1247166"/>
                <a:gd name="connsiteX28-155" fmla="*/ 48352 w 544515"/>
                <a:gd name="connsiteY28-156" fmla="*/ 845484 h 1247166"/>
                <a:gd name="connsiteX29-157" fmla="*/ 66286 w 544515"/>
                <a:gd name="connsiteY29-158" fmla="*/ 828350 h 1247166"/>
                <a:gd name="connsiteX30-159" fmla="*/ 69574 w 544515"/>
                <a:gd name="connsiteY30-160" fmla="*/ 808757 h 1247166"/>
                <a:gd name="connsiteX31-161" fmla="*/ 72862 w 544515"/>
                <a:gd name="connsiteY31-162" fmla="*/ 789165 h 1247166"/>
                <a:gd name="connsiteX32-163" fmla="*/ 94084 w 544515"/>
                <a:gd name="connsiteY32-164" fmla="*/ 752438 h 1247166"/>
                <a:gd name="connsiteX33-165" fmla="*/ 100660 w 544515"/>
                <a:gd name="connsiteY33-166" fmla="*/ 713253 h 1247166"/>
                <a:gd name="connsiteX34-167" fmla="*/ 107237 w 544515"/>
                <a:gd name="connsiteY34-168" fmla="*/ 674068 h 1247166"/>
                <a:gd name="connsiteX35-169" fmla="*/ 131746 w 544515"/>
                <a:gd name="connsiteY35-170" fmla="*/ 617748 h 1247166"/>
                <a:gd name="connsiteX36-171" fmla="*/ 148187 w 544515"/>
                <a:gd name="connsiteY36-172" fmla="*/ 519786 h 1247166"/>
                <a:gd name="connsiteX37-173" fmla="*/ 179273 w 544515"/>
                <a:gd name="connsiteY37-174" fmla="*/ 424281 h 1247166"/>
                <a:gd name="connsiteX38-175" fmla="*/ 192426 w 544515"/>
                <a:gd name="connsiteY38-176" fmla="*/ 345911 h 1247166"/>
                <a:gd name="connsiteX39-177" fmla="*/ 205579 w 544515"/>
                <a:gd name="connsiteY39-178" fmla="*/ 267541 h 1247166"/>
                <a:gd name="connsiteX40-179" fmla="*/ 204087 w 544515"/>
                <a:gd name="connsiteY40-180" fmla="*/ 186713 h 1247166"/>
                <a:gd name="connsiteX41-181" fmla="*/ 210664 w 544515"/>
                <a:gd name="connsiteY41-182" fmla="*/ 147528 h 1247166"/>
                <a:gd name="connsiteX42-183" fmla="*/ 217240 w 544515"/>
                <a:gd name="connsiteY42-184" fmla="*/ 108343 h 1247166"/>
                <a:gd name="connsiteX43-185" fmla="*/ 205884 w 544515"/>
                <a:gd name="connsiteY43-186" fmla="*/ 86293 h 1247166"/>
                <a:gd name="connsiteX44-187" fmla="*/ 194527 w 544515"/>
                <a:gd name="connsiteY44-188" fmla="*/ 64243 h 1247166"/>
                <a:gd name="connsiteX45-189" fmla="*/ 168525 w 544515"/>
                <a:gd name="connsiteY45-190" fmla="*/ 39734 h 1247166"/>
                <a:gd name="connsiteX46-191" fmla="*/ 159531 w 544515"/>
                <a:gd name="connsiteY46-192" fmla="*/ 22272 h 1247166"/>
                <a:gd name="connsiteX47-193" fmla="*/ 499527 w 544515"/>
                <a:gd name="connsiteY47-194" fmla="*/ 0 h 1247166"/>
                <a:gd name="connsiteX0-195" fmla="*/ 474260 w 519248"/>
                <a:gd name="connsiteY0-196" fmla="*/ 0 h 1247166"/>
                <a:gd name="connsiteX1-197" fmla="*/ 493246 w 519248"/>
                <a:gd name="connsiteY1-198" fmla="*/ 17896 h 1247166"/>
                <a:gd name="connsiteX2-199" fmla="*/ 504603 w 519248"/>
                <a:gd name="connsiteY2-200" fmla="*/ 39946 h 1247166"/>
                <a:gd name="connsiteX3-201" fmla="*/ 519248 w 519248"/>
                <a:gd name="connsiteY3-202" fmla="*/ 42404 h 1247166"/>
                <a:gd name="connsiteX4-203" fmla="*/ 515960 w 519248"/>
                <a:gd name="connsiteY4-204" fmla="*/ 61996 h 1247166"/>
                <a:gd name="connsiteX5-205" fmla="*/ 509384 w 519248"/>
                <a:gd name="connsiteY5-206" fmla="*/ 101181 h 1247166"/>
                <a:gd name="connsiteX6-207" fmla="*/ 491450 w 519248"/>
                <a:gd name="connsiteY6-208" fmla="*/ 118316 h 1247166"/>
                <a:gd name="connsiteX7-209" fmla="*/ 473517 w 519248"/>
                <a:gd name="connsiteY7-210" fmla="*/ 135450 h 1247166"/>
                <a:gd name="connsiteX8-211" fmla="*/ 455584 w 519248"/>
                <a:gd name="connsiteY8-212" fmla="*/ 152586 h 1247166"/>
                <a:gd name="connsiteX9-213" fmla="*/ 434363 w 519248"/>
                <a:gd name="connsiteY9-214" fmla="*/ 189313 h 1247166"/>
                <a:gd name="connsiteX10-215" fmla="*/ 424498 w 519248"/>
                <a:gd name="connsiteY10-216" fmla="*/ 248090 h 1247166"/>
                <a:gd name="connsiteX11-217" fmla="*/ 414633 w 519248"/>
                <a:gd name="connsiteY11-218" fmla="*/ 306868 h 1247166"/>
                <a:gd name="connsiteX12-219" fmla="*/ 401480 w 519248"/>
                <a:gd name="connsiteY12-220" fmla="*/ 385238 h 1247166"/>
                <a:gd name="connsiteX13-221" fmla="*/ 388327 w 519248"/>
                <a:gd name="connsiteY13-222" fmla="*/ 463607 h 1247166"/>
                <a:gd name="connsiteX14-223" fmla="*/ 344088 w 519248"/>
                <a:gd name="connsiteY14-224" fmla="*/ 637482 h 1247166"/>
                <a:gd name="connsiteX15-225" fmla="*/ 313002 w 519248"/>
                <a:gd name="connsiteY15-226" fmla="*/ 732986 h 1247166"/>
                <a:gd name="connsiteX16-227" fmla="*/ 285203 w 519248"/>
                <a:gd name="connsiteY16-228" fmla="*/ 808898 h 1247166"/>
                <a:gd name="connsiteX17-229" fmla="*/ 257405 w 519248"/>
                <a:gd name="connsiteY17-230" fmla="*/ 884810 h 1247166"/>
                <a:gd name="connsiteX18-231" fmla="*/ 229608 w 519248"/>
                <a:gd name="connsiteY18-232" fmla="*/ 960722 h 1247166"/>
                <a:gd name="connsiteX19-233" fmla="*/ 187165 w 519248"/>
                <a:gd name="connsiteY19-234" fmla="*/ 1034178 h 1247166"/>
                <a:gd name="connsiteX20-235" fmla="*/ 148010 w 519248"/>
                <a:gd name="connsiteY20-236" fmla="*/ 1088039 h 1247166"/>
                <a:gd name="connsiteX21-237" fmla="*/ 123500 w 519248"/>
                <a:gd name="connsiteY21-238" fmla="*/ 1144359 h 1247166"/>
                <a:gd name="connsiteX22-239" fmla="*/ 84346 w 519248"/>
                <a:gd name="connsiteY22-240" fmla="*/ 1198220 h 1247166"/>
                <a:gd name="connsiteX23-241" fmla="*/ 51767 w 519248"/>
                <a:gd name="connsiteY23-242" fmla="*/ 1212897 h 1247166"/>
                <a:gd name="connsiteX24-243" fmla="*/ 15900 w 519248"/>
                <a:gd name="connsiteY24-244" fmla="*/ 1247166 h 1247166"/>
                <a:gd name="connsiteX25-245" fmla="*/ 0 w 519248"/>
                <a:gd name="connsiteY25-246" fmla="*/ 1244497 h 1247166"/>
                <a:gd name="connsiteX26-247" fmla="*/ 5152 w 519248"/>
                <a:gd name="connsiteY26-248" fmla="*/ 862619 h 1247166"/>
                <a:gd name="connsiteX27-249" fmla="*/ 23085 w 519248"/>
                <a:gd name="connsiteY27-250" fmla="*/ 845484 h 1247166"/>
                <a:gd name="connsiteX28-251" fmla="*/ 41019 w 519248"/>
                <a:gd name="connsiteY28-252" fmla="*/ 828350 h 1247166"/>
                <a:gd name="connsiteX29-253" fmla="*/ 44307 w 519248"/>
                <a:gd name="connsiteY29-254" fmla="*/ 808757 h 1247166"/>
                <a:gd name="connsiteX30-255" fmla="*/ 47595 w 519248"/>
                <a:gd name="connsiteY30-256" fmla="*/ 789165 h 1247166"/>
                <a:gd name="connsiteX31-257" fmla="*/ 68817 w 519248"/>
                <a:gd name="connsiteY31-258" fmla="*/ 752438 h 1247166"/>
                <a:gd name="connsiteX32-259" fmla="*/ 75393 w 519248"/>
                <a:gd name="connsiteY32-260" fmla="*/ 713253 h 1247166"/>
                <a:gd name="connsiteX33-261" fmla="*/ 81970 w 519248"/>
                <a:gd name="connsiteY33-262" fmla="*/ 674068 h 1247166"/>
                <a:gd name="connsiteX34-263" fmla="*/ 106479 w 519248"/>
                <a:gd name="connsiteY34-264" fmla="*/ 617748 h 1247166"/>
                <a:gd name="connsiteX35-265" fmla="*/ 122920 w 519248"/>
                <a:gd name="connsiteY35-266" fmla="*/ 519786 h 1247166"/>
                <a:gd name="connsiteX36-267" fmla="*/ 154006 w 519248"/>
                <a:gd name="connsiteY36-268" fmla="*/ 424281 h 1247166"/>
                <a:gd name="connsiteX37-269" fmla="*/ 167159 w 519248"/>
                <a:gd name="connsiteY37-270" fmla="*/ 345911 h 1247166"/>
                <a:gd name="connsiteX38-271" fmla="*/ 180312 w 519248"/>
                <a:gd name="connsiteY38-272" fmla="*/ 267541 h 1247166"/>
                <a:gd name="connsiteX39-273" fmla="*/ 178820 w 519248"/>
                <a:gd name="connsiteY39-274" fmla="*/ 186713 h 1247166"/>
                <a:gd name="connsiteX40-275" fmla="*/ 185397 w 519248"/>
                <a:gd name="connsiteY40-276" fmla="*/ 147528 h 1247166"/>
                <a:gd name="connsiteX41-277" fmla="*/ 191973 w 519248"/>
                <a:gd name="connsiteY41-278" fmla="*/ 108343 h 1247166"/>
                <a:gd name="connsiteX42-279" fmla="*/ 180617 w 519248"/>
                <a:gd name="connsiteY42-280" fmla="*/ 86293 h 1247166"/>
                <a:gd name="connsiteX43-281" fmla="*/ 169260 w 519248"/>
                <a:gd name="connsiteY43-282" fmla="*/ 64243 h 1247166"/>
                <a:gd name="connsiteX44-283" fmla="*/ 143258 w 519248"/>
                <a:gd name="connsiteY44-284" fmla="*/ 39734 h 1247166"/>
                <a:gd name="connsiteX45-285" fmla="*/ 134264 w 519248"/>
                <a:gd name="connsiteY45-286" fmla="*/ 22272 h 1247166"/>
                <a:gd name="connsiteX46-287" fmla="*/ 474260 w 519248"/>
                <a:gd name="connsiteY46-288" fmla="*/ 0 h 1247166"/>
                <a:gd name="connsiteX0-289" fmla="*/ 563151 w 608139"/>
                <a:gd name="connsiteY0-290" fmla="*/ 0 h 1247166"/>
                <a:gd name="connsiteX1-291" fmla="*/ 582137 w 608139"/>
                <a:gd name="connsiteY1-292" fmla="*/ 17896 h 1247166"/>
                <a:gd name="connsiteX2-293" fmla="*/ 593494 w 608139"/>
                <a:gd name="connsiteY2-294" fmla="*/ 39946 h 1247166"/>
                <a:gd name="connsiteX3-295" fmla="*/ 608139 w 608139"/>
                <a:gd name="connsiteY3-296" fmla="*/ 42404 h 1247166"/>
                <a:gd name="connsiteX4-297" fmla="*/ 604851 w 608139"/>
                <a:gd name="connsiteY4-298" fmla="*/ 61996 h 1247166"/>
                <a:gd name="connsiteX5-299" fmla="*/ 598275 w 608139"/>
                <a:gd name="connsiteY5-300" fmla="*/ 101181 h 1247166"/>
                <a:gd name="connsiteX6-301" fmla="*/ 580341 w 608139"/>
                <a:gd name="connsiteY6-302" fmla="*/ 118316 h 1247166"/>
                <a:gd name="connsiteX7-303" fmla="*/ 562408 w 608139"/>
                <a:gd name="connsiteY7-304" fmla="*/ 135450 h 1247166"/>
                <a:gd name="connsiteX8-305" fmla="*/ 544475 w 608139"/>
                <a:gd name="connsiteY8-306" fmla="*/ 152586 h 1247166"/>
                <a:gd name="connsiteX9-307" fmla="*/ 523254 w 608139"/>
                <a:gd name="connsiteY9-308" fmla="*/ 189313 h 1247166"/>
                <a:gd name="connsiteX10-309" fmla="*/ 513389 w 608139"/>
                <a:gd name="connsiteY10-310" fmla="*/ 248090 h 1247166"/>
                <a:gd name="connsiteX11-311" fmla="*/ 503524 w 608139"/>
                <a:gd name="connsiteY11-312" fmla="*/ 306868 h 1247166"/>
                <a:gd name="connsiteX12-313" fmla="*/ 490371 w 608139"/>
                <a:gd name="connsiteY12-314" fmla="*/ 385238 h 1247166"/>
                <a:gd name="connsiteX13-315" fmla="*/ 477218 w 608139"/>
                <a:gd name="connsiteY13-316" fmla="*/ 463607 h 1247166"/>
                <a:gd name="connsiteX14-317" fmla="*/ 432979 w 608139"/>
                <a:gd name="connsiteY14-318" fmla="*/ 637482 h 1247166"/>
                <a:gd name="connsiteX15-319" fmla="*/ 401893 w 608139"/>
                <a:gd name="connsiteY15-320" fmla="*/ 732986 h 1247166"/>
                <a:gd name="connsiteX16-321" fmla="*/ 374094 w 608139"/>
                <a:gd name="connsiteY16-322" fmla="*/ 808898 h 1247166"/>
                <a:gd name="connsiteX17-323" fmla="*/ 346296 w 608139"/>
                <a:gd name="connsiteY17-324" fmla="*/ 884810 h 1247166"/>
                <a:gd name="connsiteX18-325" fmla="*/ 318499 w 608139"/>
                <a:gd name="connsiteY18-326" fmla="*/ 960722 h 1247166"/>
                <a:gd name="connsiteX19-327" fmla="*/ 276056 w 608139"/>
                <a:gd name="connsiteY19-328" fmla="*/ 1034178 h 1247166"/>
                <a:gd name="connsiteX20-329" fmla="*/ 236901 w 608139"/>
                <a:gd name="connsiteY20-330" fmla="*/ 1088039 h 1247166"/>
                <a:gd name="connsiteX21-331" fmla="*/ 212391 w 608139"/>
                <a:gd name="connsiteY21-332" fmla="*/ 1144359 h 1247166"/>
                <a:gd name="connsiteX22-333" fmla="*/ 173237 w 608139"/>
                <a:gd name="connsiteY22-334" fmla="*/ 1198220 h 1247166"/>
                <a:gd name="connsiteX23-335" fmla="*/ 140658 w 608139"/>
                <a:gd name="connsiteY23-336" fmla="*/ 1212897 h 1247166"/>
                <a:gd name="connsiteX24-337" fmla="*/ 104791 w 608139"/>
                <a:gd name="connsiteY24-338" fmla="*/ 1247166 h 1247166"/>
                <a:gd name="connsiteX25-339" fmla="*/ 0 w 608139"/>
                <a:gd name="connsiteY25-340" fmla="*/ 1213908 h 1247166"/>
                <a:gd name="connsiteX26-341" fmla="*/ 94043 w 608139"/>
                <a:gd name="connsiteY26-342" fmla="*/ 862619 h 1247166"/>
                <a:gd name="connsiteX27-343" fmla="*/ 111976 w 608139"/>
                <a:gd name="connsiteY27-344" fmla="*/ 845484 h 1247166"/>
                <a:gd name="connsiteX28-345" fmla="*/ 129910 w 608139"/>
                <a:gd name="connsiteY28-346" fmla="*/ 828350 h 1247166"/>
                <a:gd name="connsiteX29-347" fmla="*/ 133198 w 608139"/>
                <a:gd name="connsiteY29-348" fmla="*/ 808757 h 1247166"/>
                <a:gd name="connsiteX30-349" fmla="*/ 136486 w 608139"/>
                <a:gd name="connsiteY30-350" fmla="*/ 789165 h 1247166"/>
                <a:gd name="connsiteX31-351" fmla="*/ 157708 w 608139"/>
                <a:gd name="connsiteY31-352" fmla="*/ 752438 h 1247166"/>
                <a:gd name="connsiteX32-353" fmla="*/ 164284 w 608139"/>
                <a:gd name="connsiteY32-354" fmla="*/ 713253 h 1247166"/>
                <a:gd name="connsiteX33-355" fmla="*/ 170861 w 608139"/>
                <a:gd name="connsiteY33-356" fmla="*/ 674068 h 1247166"/>
                <a:gd name="connsiteX34-357" fmla="*/ 195370 w 608139"/>
                <a:gd name="connsiteY34-358" fmla="*/ 617748 h 1247166"/>
                <a:gd name="connsiteX35-359" fmla="*/ 211811 w 608139"/>
                <a:gd name="connsiteY35-360" fmla="*/ 519786 h 1247166"/>
                <a:gd name="connsiteX36-361" fmla="*/ 242897 w 608139"/>
                <a:gd name="connsiteY36-362" fmla="*/ 424281 h 1247166"/>
                <a:gd name="connsiteX37-363" fmla="*/ 256050 w 608139"/>
                <a:gd name="connsiteY37-364" fmla="*/ 345911 h 1247166"/>
                <a:gd name="connsiteX38-365" fmla="*/ 269203 w 608139"/>
                <a:gd name="connsiteY38-366" fmla="*/ 267541 h 1247166"/>
                <a:gd name="connsiteX39-367" fmla="*/ 267711 w 608139"/>
                <a:gd name="connsiteY39-368" fmla="*/ 186713 h 1247166"/>
                <a:gd name="connsiteX40-369" fmla="*/ 274288 w 608139"/>
                <a:gd name="connsiteY40-370" fmla="*/ 147528 h 1247166"/>
                <a:gd name="connsiteX41-371" fmla="*/ 280864 w 608139"/>
                <a:gd name="connsiteY41-372" fmla="*/ 108343 h 1247166"/>
                <a:gd name="connsiteX42-373" fmla="*/ 269508 w 608139"/>
                <a:gd name="connsiteY42-374" fmla="*/ 86293 h 1247166"/>
                <a:gd name="connsiteX43-375" fmla="*/ 258151 w 608139"/>
                <a:gd name="connsiteY43-376" fmla="*/ 64243 h 1247166"/>
                <a:gd name="connsiteX44-377" fmla="*/ 232149 w 608139"/>
                <a:gd name="connsiteY44-378" fmla="*/ 39734 h 1247166"/>
                <a:gd name="connsiteX45-379" fmla="*/ 223155 w 608139"/>
                <a:gd name="connsiteY45-380" fmla="*/ 22272 h 1247166"/>
                <a:gd name="connsiteX46-381" fmla="*/ 563151 w 608139"/>
                <a:gd name="connsiteY46-382" fmla="*/ 0 h 1247166"/>
                <a:gd name="connsiteX0-383" fmla="*/ 563151 w 608139"/>
                <a:gd name="connsiteY0-384" fmla="*/ 0 h 1251183"/>
                <a:gd name="connsiteX1-385" fmla="*/ 582137 w 608139"/>
                <a:gd name="connsiteY1-386" fmla="*/ 17896 h 1251183"/>
                <a:gd name="connsiteX2-387" fmla="*/ 593494 w 608139"/>
                <a:gd name="connsiteY2-388" fmla="*/ 39946 h 1251183"/>
                <a:gd name="connsiteX3-389" fmla="*/ 608139 w 608139"/>
                <a:gd name="connsiteY3-390" fmla="*/ 42404 h 1251183"/>
                <a:gd name="connsiteX4-391" fmla="*/ 604851 w 608139"/>
                <a:gd name="connsiteY4-392" fmla="*/ 61996 h 1251183"/>
                <a:gd name="connsiteX5-393" fmla="*/ 598275 w 608139"/>
                <a:gd name="connsiteY5-394" fmla="*/ 101181 h 1251183"/>
                <a:gd name="connsiteX6-395" fmla="*/ 580341 w 608139"/>
                <a:gd name="connsiteY6-396" fmla="*/ 118316 h 1251183"/>
                <a:gd name="connsiteX7-397" fmla="*/ 562408 w 608139"/>
                <a:gd name="connsiteY7-398" fmla="*/ 135450 h 1251183"/>
                <a:gd name="connsiteX8-399" fmla="*/ 544475 w 608139"/>
                <a:gd name="connsiteY8-400" fmla="*/ 152586 h 1251183"/>
                <a:gd name="connsiteX9-401" fmla="*/ 523254 w 608139"/>
                <a:gd name="connsiteY9-402" fmla="*/ 189313 h 1251183"/>
                <a:gd name="connsiteX10-403" fmla="*/ 513389 w 608139"/>
                <a:gd name="connsiteY10-404" fmla="*/ 248090 h 1251183"/>
                <a:gd name="connsiteX11-405" fmla="*/ 503524 w 608139"/>
                <a:gd name="connsiteY11-406" fmla="*/ 306868 h 1251183"/>
                <a:gd name="connsiteX12-407" fmla="*/ 490371 w 608139"/>
                <a:gd name="connsiteY12-408" fmla="*/ 385238 h 1251183"/>
                <a:gd name="connsiteX13-409" fmla="*/ 477218 w 608139"/>
                <a:gd name="connsiteY13-410" fmla="*/ 463607 h 1251183"/>
                <a:gd name="connsiteX14-411" fmla="*/ 432979 w 608139"/>
                <a:gd name="connsiteY14-412" fmla="*/ 637482 h 1251183"/>
                <a:gd name="connsiteX15-413" fmla="*/ 401893 w 608139"/>
                <a:gd name="connsiteY15-414" fmla="*/ 732986 h 1251183"/>
                <a:gd name="connsiteX16-415" fmla="*/ 374094 w 608139"/>
                <a:gd name="connsiteY16-416" fmla="*/ 808898 h 1251183"/>
                <a:gd name="connsiteX17-417" fmla="*/ 346296 w 608139"/>
                <a:gd name="connsiteY17-418" fmla="*/ 884810 h 1251183"/>
                <a:gd name="connsiteX18-419" fmla="*/ 318499 w 608139"/>
                <a:gd name="connsiteY18-420" fmla="*/ 960722 h 1251183"/>
                <a:gd name="connsiteX19-421" fmla="*/ 276056 w 608139"/>
                <a:gd name="connsiteY19-422" fmla="*/ 1034178 h 1251183"/>
                <a:gd name="connsiteX20-423" fmla="*/ 236901 w 608139"/>
                <a:gd name="connsiteY20-424" fmla="*/ 1088039 h 1251183"/>
                <a:gd name="connsiteX21-425" fmla="*/ 212391 w 608139"/>
                <a:gd name="connsiteY21-426" fmla="*/ 1144359 h 1251183"/>
                <a:gd name="connsiteX22-427" fmla="*/ 173237 w 608139"/>
                <a:gd name="connsiteY22-428" fmla="*/ 1198220 h 1251183"/>
                <a:gd name="connsiteX23-429" fmla="*/ 140658 w 608139"/>
                <a:gd name="connsiteY23-430" fmla="*/ 1212897 h 1251183"/>
                <a:gd name="connsiteX24-431" fmla="*/ 104791 w 608139"/>
                <a:gd name="connsiteY24-432" fmla="*/ 1247166 h 1251183"/>
                <a:gd name="connsiteX25-433" fmla="*/ 58864 w 608139"/>
                <a:gd name="connsiteY25-434" fmla="*/ 1249626 h 1251183"/>
                <a:gd name="connsiteX26-435" fmla="*/ 0 w 608139"/>
                <a:gd name="connsiteY26-436" fmla="*/ 1213908 h 1251183"/>
                <a:gd name="connsiteX27-437" fmla="*/ 94043 w 608139"/>
                <a:gd name="connsiteY27-438" fmla="*/ 862619 h 1251183"/>
                <a:gd name="connsiteX28-439" fmla="*/ 111976 w 608139"/>
                <a:gd name="connsiteY28-440" fmla="*/ 845484 h 1251183"/>
                <a:gd name="connsiteX29-441" fmla="*/ 129910 w 608139"/>
                <a:gd name="connsiteY29-442" fmla="*/ 828350 h 1251183"/>
                <a:gd name="connsiteX30-443" fmla="*/ 133198 w 608139"/>
                <a:gd name="connsiteY30-444" fmla="*/ 808757 h 1251183"/>
                <a:gd name="connsiteX31-445" fmla="*/ 136486 w 608139"/>
                <a:gd name="connsiteY31-446" fmla="*/ 789165 h 1251183"/>
                <a:gd name="connsiteX32-447" fmla="*/ 157708 w 608139"/>
                <a:gd name="connsiteY32-448" fmla="*/ 752438 h 1251183"/>
                <a:gd name="connsiteX33-449" fmla="*/ 164284 w 608139"/>
                <a:gd name="connsiteY33-450" fmla="*/ 713253 h 1251183"/>
                <a:gd name="connsiteX34-451" fmla="*/ 170861 w 608139"/>
                <a:gd name="connsiteY34-452" fmla="*/ 674068 h 1251183"/>
                <a:gd name="connsiteX35-453" fmla="*/ 195370 w 608139"/>
                <a:gd name="connsiteY35-454" fmla="*/ 617748 h 1251183"/>
                <a:gd name="connsiteX36-455" fmla="*/ 211811 w 608139"/>
                <a:gd name="connsiteY36-456" fmla="*/ 519786 h 1251183"/>
                <a:gd name="connsiteX37-457" fmla="*/ 242897 w 608139"/>
                <a:gd name="connsiteY37-458" fmla="*/ 424281 h 1251183"/>
                <a:gd name="connsiteX38-459" fmla="*/ 256050 w 608139"/>
                <a:gd name="connsiteY38-460" fmla="*/ 345911 h 1251183"/>
                <a:gd name="connsiteX39-461" fmla="*/ 269203 w 608139"/>
                <a:gd name="connsiteY39-462" fmla="*/ 267541 h 1251183"/>
                <a:gd name="connsiteX40-463" fmla="*/ 267711 w 608139"/>
                <a:gd name="connsiteY40-464" fmla="*/ 186713 h 1251183"/>
                <a:gd name="connsiteX41-465" fmla="*/ 274288 w 608139"/>
                <a:gd name="connsiteY41-466" fmla="*/ 147528 h 1251183"/>
                <a:gd name="connsiteX42-467" fmla="*/ 280864 w 608139"/>
                <a:gd name="connsiteY42-468" fmla="*/ 108343 h 1251183"/>
                <a:gd name="connsiteX43-469" fmla="*/ 269508 w 608139"/>
                <a:gd name="connsiteY43-470" fmla="*/ 86293 h 1251183"/>
                <a:gd name="connsiteX44-471" fmla="*/ 258151 w 608139"/>
                <a:gd name="connsiteY44-472" fmla="*/ 64243 h 1251183"/>
                <a:gd name="connsiteX45-473" fmla="*/ 232149 w 608139"/>
                <a:gd name="connsiteY45-474" fmla="*/ 39734 h 1251183"/>
                <a:gd name="connsiteX46-475" fmla="*/ 223155 w 608139"/>
                <a:gd name="connsiteY46-476" fmla="*/ 22272 h 1251183"/>
                <a:gd name="connsiteX47-477" fmla="*/ 563151 w 608139"/>
                <a:gd name="connsiteY47-478" fmla="*/ 0 h 12511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</a:cxnLst>
              <a:rect l="l" t="t" r="r" b="b"/>
              <a:pathLst>
                <a:path w="608139" h="1251183">
                  <a:moveTo>
                    <a:pt x="563151" y="0"/>
                  </a:moveTo>
                  <a:lnTo>
                    <a:pt x="582137" y="17896"/>
                  </a:lnTo>
                  <a:lnTo>
                    <a:pt x="593494" y="39946"/>
                  </a:lnTo>
                  <a:lnTo>
                    <a:pt x="608139" y="42404"/>
                  </a:lnTo>
                  <a:lnTo>
                    <a:pt x="604851" y="61996"/>
                  </a:lnTo>
                  <a:lnTo>
                    <a:pt x="598275" y="101181"/>
                  </a:lnTo>
                  <a:lnTo>
                    <a:pt x="580341" y="118316"/>
                  </a:lnTo>
                  <a:lnTo>
                    <a:pt x="562408" y="135450"/>
                  </a:lnTo>
                  <a:lnTo>
                    <a:pt x="544475" y="152586"/>
                  </a:lnTo>
                  <a:lnTo>
                    <a:pt x="523254" y="189313"/>
                  </a:lnTo>
                  <a:lnTo>
                    <a:pt x="513389" y="248090"/>
                  </a:lnTo>
                  <a:lnTo>
                    <a:pt x="503524" y="306868"/>
                  </a:lnTo>
                  <a:lnTo>
                    <a:pt x="490371" y="385238"/>
                  </a:lnTo>
                  <a:lnTo>
                    <a:pt x="477218" y="463607"/>
                  </a:lnTo>
                  <a:lnTo>
                    <a:pt x="432979" y="637482"/>
                  </a:lnTo>
                  <a:lnTo>
                    <a:pt x="401893" y="732986"/>
                  </a:lnTo>
                  <a:lnTo>
                    <a:pt x="374094" y="808898"/>
                  </a:lnTo>
                  <a:lnTo>
                    <a:pt x="346296" y="884810"/>
                  </a:lnTo>
                  <a:lnTo>
                    <a:pt x="318499" y="960722"/>
                  </a:lnTo>
                  <a:lnTo>
                    <a:pt x="276056" y="1034178"/>
                  </a:lnTo>
                  <a:lnTo>
                    <a:pt x="236901" y="1088039"/>
                  </a:lnTo>
                  <a:lnTo>
                    <a:pt x="212391" y="1144359"/>
                  </a:lnTo>
                  <a:lnTo>
                    <a:pt x="173237" y="1198220"/>
                  </a:lnTo>
                  <a:lnTo>
                    <a:pt x="140658" y="1212897"/>
                  </a:lnTo>
                  <a:lnTo>
                    <a:pt x="104791" y="1247166"/>
                  </a:lnTo>
                  <a:cubicBezTo>
                    <a:pt x="88926" y="1240928"/>
                    <a:pt x="74729" y="1255864"/>
                    <a:pt x="58864" y="1249626"/>
                  </a:cubicBezTo>
                  <a:lnTo>
                    <a:pt x="0" y="1213908"/>
                  </a:lnTo>
                  <a:cubicBezTo>
                    <a:pt x="1717" y="1086615"/>
                    <a:pt x="92326" y="989912"/>
                    <a:pt x="94043" y="862619"/>
                  </a:cubicBezTo>
                  <a:lnTo>
                    <a:pt x="111976" y="845484"/>
                  </a:lnTo>
                  <a:lnTo>
                    <a:pt x="129910" y="828350"/>
                  </a:lnTo>
                  <a:lnTo>
                    <a:pt x="133198" y="808757"/>
                  </a:lnTo>
                  <a:lnTo>
                    <a:pt x="136486" y="789165"/>
                  </a:lnTo>
                  <a:lnTo>
                    <a:pt x="157708" y="752438"/>
                  </a:lnTo>
                  <a:lnTo>
                    <a:pt x="164284" y="713253"/>
                  </a:lnTo>
                  <a:lnTo>
                    <a:pt x="170861" y="674068"/>
                  </a:lnTo>
                  <a:lnTo>
                    <a:pt x="195370" y="617748"/>
                  </a:lnTo>
                  <a:lnTo>
                    <a:pt x="211811" y="519786"/>
                  </a:lnTo>
                  <a:lnTo>
                    <a:pt x="242897" y="424281"/>
                  </a:lnTo>
                  <a:lnTo>
                    <a:pt x="256050" y="345911"/>
                  </a:lnTo>
                  <a:lnTo>
                    <a:pt x="269203" y="267541"/>
                  </a:lnTo>
                  <a:cubicBezTo>
                    <a:pt x="268706" y="240598"/>
                    <a:pt x="268208" y="213656"/>
                    <a:pt x="267711" y="186713"/>
                  </a:cubicBezTo>
                  <a:lnTo>
                    <a:pt x="274288" y="147528"/>
                  </a:lnTo>
                  <a:lnTo>
                    <a:pt x="280864" y="108343"/>
                  </a:lnTo>
                  <a:lnTo>
                    <a:pt x="269508" y="86293"/>
                  </a:lnTo>
                  <a:lnTo>
                    <a:pt x="258151" y="64243"/>
                  </a:lnTo>
                  <a:lnTo>
                    <a:pt x="232149" y="39734"/>
                  </a:lnTo>
                  <a:lnTo>
                    <a:pt x="223155" y="22272"/>
                  </a:lnTo>
                  <a:lnTo>
                    <a:pt x="563151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 rot="21028364">
              <a:off x="15409" y="4678"/>
              <a:ext cx="2999" cy="331"/>
            </a:xfrm>
            <a:custGeom>
              <a:avLst/>
              <a:gdLst>
                <a:gd name="connsiteX0" fmla="*/ 1656989 w 1904596"/>
                <a:gd name="connsiteY0" fmla="*/ 0 h 210274"/>
                <a:gd name="connsiteX1" fmla="*/ 1671633 w 1904596"/>
                <a:gd name="connsiteY1" fmla="*/ 2458 h 210274"/>
                <a:gd name="connsiteX2" fmla="*/ 1700923 w 1904596"/>
                <a:gd name="connsiteY2" fmla="*/ 7373 h 210274"/>
                <a:gd name="connsiteX3" fmla="*/ 1726925 w 1904596"/>
                <a:gd name="connsiteY3" fmla="*/ 31882 h 210274"/>
                <a:gd name="connsiteX4" fmla="*/ 1752926 w 1904596"/>
                <a:gd name="connsiteY4" fmla="*/ 56390 h 210274"/>
                <a:gd name="connsiteX5" fmla="*/ 1808219 w 1904596"/>
                <a:gd name="connsiteY5" fmla="*/ 85815 h 210274"/>
                <a:gd name="connsiteX6" fmla="*/ 1845577 w 1904596"/>
                <a:gd name="connsiteY6" fmla="*/ 132373 h 210274"/>
                <a:gd name="connsiteX7" fmla="*/ 1897581 w 1904596"/>
                <a:gd name="connsiteY7" fmla="*/ 181390 h 210274"/>
                <a:gd name="connsiteX8" fmla="*/ 1904596 w 1904596"/>
                <a:gd name="connsiteY8" fmla="*/ 188002 h 210274"/>
                <a:gd name="connsiteX9" fmla="*/ 1564600 w 1904596"/>
                <a:gd name="connsiteY9" fmla="*/ 210274 h 210274"/>
                <a:gd name="connsiteX10" fmla="*/ 1562237 w 1904596"/>
                <a:gd name="connsiteY10" fmla="*/ 205686 h 210274"/>
                <a:gd name="connsiteX11" fmla="*/ 1532947 w 1904596"/>
                <a:gd name="connsiteY11" fmla="*/ 200770 h 210274"/>
                <a:gd name="connsiteX12" fmla="*/ 1489012 w 1904596"/>
                <a:gd name="connsiteY12" fmla="*/ 193396 h 210274"/>
                <a:gd name="connsiteX13" fmla="*/ 1459722 w 1904596"/>
                <a:gd name="connsiteY13" fmla="*/ 188481 h 210274"/>
                <a:gd name="connsiteX14" fmla="*/ 1415788 w 1904596"/>
                <a:gd name="connsiteY14" fmla="*/ 181107 h 210274"/>
                <a:gd name="connsiteX15" fmla="*/ 1368564 w 1904596"/>
                <a:gd name="connsiteY15" fmla="*/ 193325 h 210274"/>
                <a:gd name="connsiteX16" fmla="*/ 1339273 w 1904596"/>
                <a:gd name="connsiteY16" fmla="*/ 188409 h 210274"/>
                <a:gd name="connsiteX17" fmla="*/ 1295339 w 1904596"/>
                <a:gd name="connsiteY17" fmla="*/ 181036 h 210274"/>
                <a:gd name="connsiteX18" fmla="*/ 1248115 w 1904596"/>
                <a:gd name="connsiteY18" fmla="*/ 193255 h 210274"/>
                <a:gd name="connsiteX19" fmla="*/ 1204181 w 1904596"/>
                <a:gd name="connsiteY19" fmla="*/ 185881 h 210274"/>
                <a:gd name="connsiteX20" fmla="*/ 1142312 w 1904596"/>
                <a:gd name="connsiteY20" fmla="*/ 195642 h 210274"/>
                <a:gd name="connsiteX21" fmla="*/ 1083732 w 1904596"/>
                <a:gd name="connsiteY21" fmla="*/ 185810 h 210274"/>
                <a:gd name="connsiteX22" fmla="*/ 1021864 w 1904596"/>
                <a:gd name="connsiteY22" fmla="*/ 195571 h 210274"/>
                <a:gd name="connsiteX23" fmla="*/ 945350 w 1904596"/>
                <a:gd name="connsiteY23" fmla="*/ 202874 h 210274"/>
                <a:gd name="connsiteX24" fmla="*/ 857480 w 1904596"/>
                <a:gd name="connsiteY24" fmla="*/ 188126 h 210274"/>
                <a:gd name="connsiteX25" fmla="*/ 751676 w 1904596"/>
                <a:gd name="connsiteY25" fmla="*/ 190514 h 210274"/>
                <a:gd name="connsiteX26" fmla="*/ 631228 w 1904596"/>
                <a:gd name="connsiteY26" fmla="*/ 190443 h 210274"/>
                <a:gd name="connsiteX27" fmla="*/ 496135 w 1904596"/>
                <a:gd name="connsiteY27" fmla="*/ 187915 h 210274"/>
                <a:gd name="connsiteX28" fmla="*/ 346396 w 1904596"/>
                <a:gd name="connsiteY28" fmla="*/ 182928 h 210274"/>
                <a:gd name="connsiteX29" fmla="*/ 182013 w 1904596"/>
                <a:gd name="connsiteY29" fmla="*/ 175484 h 210274"/>
                <a:gd name="connsiteX30" fmla="*/ 2984 w 1904596"/>
                <a:gd name="connsiteY30" fmla="*/ 165581 h 210274"/>
                <a:gd name="connsiteX31" fmla="*/ 0 w 1904596"/>
                <a:gd name="connsiteY31" fmla="*/ 3925 h 210274"/>
                <a:gd name="connsiteX32" fmla="*/ 43936 w 1904596"/>
                <a:gd name="connsiteY32" fmla="*/ 11299 h 210274"/>
                <a:gd name="connsiteX33" fmla="*/ 87870 w 1904596"/>
                <a:gd name="connsiteY33" fmla="*/ 18673 h 210274"/>
                <a:gd name="connsiteX34" fmla="*/ 164383 w 1904596"/>
                <a:gd name="connsiteY34" fmla="*/ 11370 h 210274"/>
                <a:gd name="connsiteX35" fmla="*/ 222964 w 1904596"/>
                <a:gd name="connsiteY35" fmla="*/ 21202 h 210274"/>
                <a:gd name="connsiteX36" fmla="*/ 314122 w 1904596"/>
                <a:gd name="connsiteY36" fmla="*/ 16356 h 210274"/>
                <a:gd name="connsiteX37" fmla="*/ 401992 w 1904596"/>
                <a:gd name="connsiteY37" fmla="*/ 31104 h 210274"/>
                <a:gd name="connsiteX38" fmla="*/ 507796 w 1904596"/>
                <a:gd name="connsiteY38" fmla="*/ 28717 h 210274"/>
                <a:gd name="connsiteX39" fmla="*/ 613599 w 1904596"/>
                <a:gd name="connsiteY39" fmla="*/ 26329 h 210274"/>
                <a:gd name="connsiteX40" fmla="*/ 734048 w 1904596"/>
                <a:gd name="connsiteY40" fmla="*/ 26401 h 210274"/>
                <a:gd name="connsiteX41" fmla="*/ 839851 w 1904596"/>
                <a:gd name="connsiteY41" fmla="*/ 24013 h 210274"/>
                <a:gd name="connsiteX42" fmla="*/ 931010 w 1904596"/>
                <a:gd name="connsiteY42" fmla="*/ 19168 h 210274"/>
                <a:gd name="connsiteX43" fmla="*/ 1018880 w 1904596"/>
                <a:gd name="connsiteY43" fmla="*/ 33916 h 210274"/>
                <a:gd name="connsiteX44" fmla="*/ 1110038 w 1904596"/>
                <a:gd name="connsiteY44" fmla="*/ 29070 h 210274"/>
                <a:gd name="connsiteX45" fmla="*/ 1183263 w 1904596"/>
                <a:gd name="connsiteY45" fmla="*/ 41360 h 210274"/>
                <a:gd name="connsiteX46" fmla="*/ 1259776 w 1904596"/>
                <a:gd name="connsiteY46" fmla="*/ 34057 h 210274"/>
                <a:gd name="connsiteX47" fmla="*/ 1318357 w 1904596"/>
                <a:gd name="connsiteY47" fmla="*/ 43889 h 210274"/>
                <a:gd name="connsiteX48" fmla="*/ 1380225 w 1904596"/>
                <a:gd name="connsiteY48" fmla="*/ 34127 h 210274"/>
                <a:gd name="connsiteX49" fmla="*/ 1424160 w 1904596"/>
                <a:gd name="connsiteY49" fmla="*/ 41501 h 210274"/>
                <a:gd name="connsiteX50" fmla="*/ 1468095 w 1904596"/>
                <a:gd name="connsiteY50" fmla="*/ 48875 h 210274"/>
                <a:gd name="connsiteX51" fmla="*/ 1500673 w 1904596"/>
                <a:gd name="connsiteY51" fmla="*/ 34199 h 210274"/>
                <a:gd name="connsiteX52" fmla="*/ 1529964 w 1904596"/>
                <a:gd name="connsiteY52" fmla="*/ 39115 h 210274"/>
                <a:gd name="connsiteX53" fmla="*/ 1562541 w 1904596"/>
                <a:gd name="connsiteY53" fmla="*/ 24437 h 210274"/>
                <a:gd name="connsiteX54" fmla="*/ 1591832 w 1904596"/>
                <a:gd name="connsiteY54" fmla="*/ 29353 h 210274"/>
                <a:gd name="connsiteX55" fmla="*/ 1609765 w 1904596"/>
                <a:gd name="connsiteY55" fmla="*/ 12219 h 210274"/>
                <a:gd name="connsiteX56" fmla="*/ 1624410 w 1904596"/>
                <a:gd name="connsiteY56" fmla="*/ 14677 h 210274"/>
                <a:gd name="connsiteX57" fmla="*/ 1656989 w 1904596"/>
                <a:gd name="connsiteY57" fmla="*/ 0 h 210274"/>
                <a:gd name="connsiteX0-1" fmla="*/ 1656989 w 1904596"/>
                <a:gd name="connsiteY0-2" fmla="*/ 0 h 210274"/>
                <a:gd name="connsiteX1-3" fmla="*/ 1671633 w 1904596"/>
                <a:gd name="connsiteY1-4" fmla="*/ 2458 h 210274"/>
                <a:gd name="connsiteX2-5" fmla="*/ 1700923 w 1904596"/>
                <a:gd name="connsiteY2-6" fmla="*/ 7373 h 210274"/>
                <a:gd name="connsiteX3-7" fmla="*/ 1726925 w 1904596"/>
                <a:gd name="connsiteY3-8" fmla="*/ 31882 h 210274"/>
                <a:gd name="connsiteX4-9" fmla="*/ 1752926 w 1904596"/>
                <a:gd name="connsiteY4-10" fmla="*/ 56390 h 210274"/>
                <a:gd name="connsiteX5-11" fmla="*/ 1808219 w 1904596"/>
                <a:gd name="connsiteY5-12" fmla="*/ 85815 h 210274"/>
                <a:gd name="connsiteX6-13" fmla="*/ 1845577 w 1904596"/>
                <a:gd name="connsiteY6-14" fmla="*/ 132373 h 210274"/>
                <a:gd name="connsiteX7-15" fmla="*/ 1897581 w 1904596"/>
                <a:gd name="connsiteY7-16" fmla="*/ 181390 h 210274"/>
                <a:gd name="connsiteX8-17" fmla="*/ 1904596 w 1904596"/>
                <a:gd name="connsiteY8-18" fmla="*/ 188002 h 210274"/>
                <a:gd name="connsiteX9-19" fmla="*/ 1564600 w 1904596"/>
                <a:gd name="connsiteY9-20" fmla="*/ 210274 h 210274"/>
                <a:gd name="connsiteX10-21" fmla="*/ 1532947 w 1904596"/>
                <a:gd name="connsiteY10-22" fmla="*/ 200770 h 210274"/>
                <a:gd name="connsiteX11-23" fmla="*/ 1489012 w 1904596"/>
                <a:gd name="connsiteY11-24" fmla="*/ 193396 h 210274"/>
                <a:gd name="connsiteX12-25" fmla="*/ 1459722 w 1904596"/>
                <a:gd name="connsiteY12-26" fmla="*/ 188481 h 210274"/>
                <a:gd name="connsiteX13-27" fmla="*/ 1415788 w 1904596"/>
                <a:gd name="connsiteY13-28" fmla="*/ 181107 h 210274"/>
                <a:gd name="connsiteX14-29" fmla="*/ 1368564 w 1904596"/>
                <a:gd name="connsiteY14-30" fmla="*/ 193325 h 210274"/>
                <a:gd name="connsiteX15-31" fmla="*/ 1339273 w 1904596"/>
                <a:gd name="connsiteY15-32" fmla="*/ 188409 h 210274"/>
                <a:gd name="connsiteX16-33" fmla="*/ 1295339 w 1904596"/>
                <a:gd name="connsiteY16-34" fmla="*/ 181036 h 210274"/>
                <a:gd name="connsiteX17-35" fmla="*/ 1248115 w 1904596"/>
                <a:gd name="connsiteY17-36" fmla="*/ 193255 h 210274"/>
                <a:gd name="connsiteX18-37" fmla="*/ 1204181 w 1904596"/>
                <a:gd name="connsiteY18-38" fmla="*/ 185881 h 210274"/>
                <a:gd name="connsiteX19-39" fmla="*/ 1142312 w 1904596"/>
                <a:gd name="connsiteY19-40" fmla="*/ 195642 h 210274"/>
                <a:gd name="connsiteX20-41" fmla="*/ 1083732 w 1904596"/>
                <a:gd name="connsiteY20-42" fmla="*/ 185810 h 210274"/>
                <a:gd name="connsiteX21-43" fmla="*/ 1021864 w 1904596"/>
                <a:gd name="connsiteY21-44" fmla="*/ 195571 h 210274"/>
                <a:gd name="connsiteX22-45" fmla="*/ 945350 w 1904596"/>
                <a:gd name="connsiteY22-46" fmla="*/ 202874 h 210274"/>
                <a:gd name="connsiteX23-47" fmla="*/ 857480 w 1904596"/>
                <a:gd name="connsiteY23-48" fmla="*/ 188126 h 210274"/>
                <a:gd name="connsiteX24-49" fmla="*/ 751676 w 1904596"/>
                <a:gd name="connsiteY24-50" fmla="*/ 190514 h 210274"/>
                <a:gd name="connsiteX25-51" fmla="*/ 631228 w 1904596"/>
                <a:gd name="connsiteY25-52" fmla="*/ 190443 h 210274"/>
                <a:gd name="connsiteX26-53" fmla="*/ 496135 w 1904596"/>
                <a:gd name="connsiteY26-54" fmla="*/ 187915 h 210274"/>
                <a:gd name="connsiteX27-55" fmla="*/ 346396 w 1904596"/>
                <a:gd name="connsiteY27-56" fmla="*/ 182928 h 210274"/>
                <a:gd name="connsiteX28-57" fmla="*/ 182013 w 1904596"/>
                <a:gd name="connsiteY28-58" fmla="*/ 175484 h 210274"/>
                <a:gd name="connsiteX29-59" fmla="*/ 2984 w 1904596"/>
                <a:gd name="connsiteY29-60" fmla="*/ 165581 h 210274"/>
                <a:gd name="connsiteX30-61" fmla="*/ 0 w 1904596"/>
                <a:gd name="connsiteY30-62" fmla="*/ 3925 h 210274"/>
                <a:gd name="connsiteX31-63" fmla="*/ 43936 w 1904596"/>
                <a:gd name="connsiteY31-64" fmla="*/ 11299 h 210274"/>
                <a:gd name="connsiteX32-65" fmla="*/ 87870 w 1904596"/>
                <a:gd name="connsiteY32-66" fmla="*/ 18673 h 210274"/>
                <a:gd name="connsiteX33-67" fmla="*/ 164383 w 1904596"/>
                <a:gd name="connsiteY33-68" fmla="*/ 11370 h 210274"/>
                <a:gd name="connsiteX34-69" fmla="*/ 222964 w 1904596"/>
                <a:gd name="connsiteY34-70" fmla="*/ 21202 h 210274"/>
                <a:gd name="connsiteX35-71" fmla="*/ 314122 w 1904596"/>
                <a:gd name="connsiteY35-72" fmla="*/ 16356 h 210274"/>
                <a:gd name="connsiteX36-73" fmla="*/ 401992 w 1904596"/>
                <a:gd name="connsiteY36-74" fmla="*/ 31104 h 210274"/>
                <a:gd name="connsiteX37-75" fmla="*/ 507796 w 1904596"/>
                <a:gd name="connsiteY37-76" fmla="*/ 28717 h 210274"/>
                <a:gd name="connsiteX38-77" fmla="*/ 613599 w 1904596"/>
                <a:gd name="connsiteY38-78" fmla="*/ 26329 h 210274"/>
                <a:gd name="connsiteX39-79" fmla="*/ 734048 w 1904596"/>
                <a:gd name="connsiteY39-80" fmla="*/ 26401 h 210274"/>
                <a:gd name="connsiteX40-81" fmla="*/ 839851 w 1904596"/>
                <a:gd name="connsiteY40-82" fmla="*/ 24013 h 210274"/>
                <a:gd name="connsiteX41-83" fmla="*/ 931010 w 1904596"/>
                <a:gd name="connsiteY41-84" fmla="*/ 19168 h 210274"/>
                <a:gd name="connsiteX42-85" fmla="*/ 1018880 w 1904596"/>
                <a:gd name="connsiteY42-86" fmla="*/ 33916 h 210274"/>
                <a:gd name="connsiteX43-87" fmla="*/ 1110038 w 1904596"/>
                <a:gd name="connsiteY43-88" fmla="*/ 29070 h 210274"/>
                <a:gd name="connsiteX44-89" fmla="*/ 1183263 w 1904596"/>
                <a:gd name="connsiteY44-90" fmla="*/ 41360 h 210274"/>
                <a:gd name="connsiteX45-91" fmla="*/ 1259776 w 1904596"/>
                <a:gd name="connsiteY45-92" fmla="*/ 34057 h 210274"/>
                <a:gd name="connsiteX46-93" fmla="*/ 1318357 w 1904596"/>
                <a:gd name="connsiteY46-94" fmla="*/ 43889 h 210274"/>
                <a:gd name="connsiteX47-95" fmla="*/ 1380225 w 1904596"/>
                <a:gd name="connsiteY47-96" fmla="*/ 34127 h 210274"/>
                <a:gd name="connsiteX48-97" fmla="*/ 1424160 w 1904596"/>
                <a:gd name="connsiteY48-98" fmla="*/ 41501 h 210274"/>
                <a:gd name="connsiteX49-99" fmla="*/ 1468095 w 1904596"/>
                <a:gd name="connsiteY49-100" fmla="*/ 48875 h 210274"/>
                <a:gd name="connsiteX50-101" fmla="*/ 1500673 w 1904596"/>
                <a:gd name="connsiteY50-102" fmla="*/ 34199 h 210274"/>
                <a:gd name="connsiteX51-103" fmla="*/ 1529964 w 1904596"/>
                <a:gd name="connsiteY51-104" fmla="*/ 39115 h 210274"/>
                <a:gd name="connsiteX52-105" fmla="*/ 1562541 w 1904596"/>
                <a:gd name="connsiteY52-106" fmla="*/ 24437 h 210274"/>
                <a:gd name="connsiteX53-107" fmla="*/ 1591832 w 1904596"/>
                <a:gd name="connsiteY53-108" fmla="*/ 29353 h 210274"/>
                <a:gd name="connsiteX54-109" fmla="*/ 1609765 w 1904596"/>
                <a:gd name="connsiteY54-110" fmla="*/ 12219 h 210274"/>
                <a:gd name="connsiteX55-111" fmla="*/ 1624410 w 1904596"/>
                <a:gd name="connsiteY55-112" fmla="*/ 14677 h 210274"/>
                <a:gd name="connsiteX56-113" fmla="*/ 1656989 w 1904596"/>
                <a:gd name="connsiteY56-114" fmla="*/ 0 h 21027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</a:cxnLst>
              <a:rect l="l" t="t" r="r" b="b"/>
              <a:pathLst>
                <a:path w="1904596" h="210274">
                  <a:moveTo>
                    <a:pt x="1656989" y="0"/>
                  </a:moveTo>
                  <a:lnTo>
                    <a:pt x="1671633" y="2458"/>
                  </a:lnTo>
                  <a:lnTo>
                    <a:pt x="1700923" y="7373"/>
                  </a:lnTo>
                  <a:lnTo>
                    <a:pt x="1726925" y="31882"/>
                  </a:lnTo>
                  <a:lnTo>
                    <a:pt x="1752926" y="56390"/>
                  </a:lnTo>
                  <a:lnTo>
                    <a:pt x="1808219" y="85815"/>
                  </a:lnTo>
                  <a:lnTo>
                    <a:pt x="1845577" y="132373"/>
                  </a:lnTo>
                  <a:lnTo>
                    <a:pt x="1897581" y="181390"/>
                  </a:lnTo>
                  <a:lnTo>
                    <a:pt x="1904596" y="188002"/>
                  </a:lnTo>
                  <a:lnTo>
                    <a:pt x="1564600" y="210274"/>
                  </a:lnTo>
                  <a:lnTo>
                    <a:pt x="1532947" y="200770"/>
                  </a:lnTo>
                  <a:lnTo>
                    <a:pt x="1489012" y="193396"/>
                  </a:lnTo>
                  <a:lnTo>
                    <a:pt x="1459722" y="188481"/>
                  </a:lnTo>
                  <a:lnTo>
                    <a:pt x="1415788" y="181107"/>
                  </a:lnTo>
                  <a:lnTo>
                    <a:pt x="1368564" y="193325"/>
                  </a:lnTo>
                  <a:lnTo>
                    <a:pt x="1339273" y="188409"/>
                  </a:lnTo>
                  <a:lnTo>
                    <a:pt x="1295339" y="181036"/>
                  </a:lnTo>
                  <a:lnTo>
                    <a:pt x="1248115" y="193255"/>
                  </a:lnTo>
                  <a:lnTo>
                    <a:pt x="1204181" y="185881"/>
                  </a:lnTo>
                  <a:lnTo>
                    <a:pt x="1142312" y="195642"/>
                  </a:lnTo>
                  <a:lnTo>
                    <a:pt x="1083732" y="185810"/>
                  </a:lnTo>
                  <a:lnTo>
                    <a:pt x="1021864" y="195571"/>
                  </a:lnTo>
                  <a:lnTo>
                    <a:pt x="945350" y="202874"/>
                  </a:lnTo>
                  <a:lnTo>
                    <a:pt x="857480" y="188126"/>
                  </a:lnTo>
                  <a:lnTo>
                    <a:pt x="751676" y="190514"/>
                  </a:lnTo>
                  <a:lnTo>
                    <a:pt x="631228" y="190443"/>
                  </a:lnTo>
                  <a:lnTo>
                    <a:pt x="496135" y="187915"/>
                  </a:lnTo>
                  <a:lnTo>
                    <a:pt x="346396" y="182928"/>
                  </a:lnTo>
                  <a:lnTo>
                    <a:pt x="182013" y="175484"/>
                  </a:lnTo>
                  <a:lnTo>
                    <a:pt x="2984" y="165581"/>
                  </a:lnTo>
                  <a:cubicBezTo>
                    <a:pt x="1989" y="111696"/>
                    <a:pt x="995" y="57810"/>
                    <a:pt x="0" y="3925"/>
                  </a:cubicBezTo>
                  <a:lnTo>
                    <a:pt x="43936" y="11299"/>
                  </a:lnTo>
                  <a:lnTo>
                    <a:pt x="87870" y="18673"/>
                  </a:lnTo>
                  <a:lnTo>
                    <a:pt x="164383" y="11370"/>
                  </a:lnTo>
                  <a:lnTo>
                    <a:pt x="222964" y="21202"/>
                  </a:lnTo>
                  <a:lnTo>
                    <a:pt x="314122" y="16356"/>
                  </a:lnTo>
                  <a:lnTo>
                    <a:pt x="401992" y="31104"/>
                  </a:lnTo>
                  <a:lnTo>
                    <a:pt x="507796" y="28717"/>
                  </a:lnTo>
                  <a:lnTo>
                    <a:pt x="613599" y="26329"/>
                  </a:lnTo>
                  <a:lnTo>
                    <a:pt x="734048" y="26401"/>
                  </a:lnTo>
                  <a:lnTo>
                    <a:pt x="839851" y="24013"/>
                  </a:lnTo>
                  <a:lnTo>
                    <a:pt x="931010" y="19168"/>
                  </a:lnTo>
                  <a:lnTo>
                    <a:pt x="1018880" y="33916"/>
                  </a:lnTo>
                  <a:lnTo>
                    <a:pt x="1110038" y="29070"/>
                  </a:lnTo>
                  <a:lnTo>
                    <a:pt x="1183263" y="41360"/>
                  </a:lnTo>
                  <a:lnTo>
                    <a:pt x="1259776" y="34057"/>
                  </a:lnTo>
                  <a:lnTo>
                    <a:pt x="1318357" y="43889"/>
                  </a:lnTo>
                  <a:lnTo>
                    <a:pt x="1380225" y="34127"/>
                  </a:lnTo>
                  <a:lnTo>
                    <a:pt x="1424160" y="41501"/>
                  </a:lnTo>
                  <a:lnTo>
                    <a:pt x="1468095" y="48875"/>
                  </a:lnTo>
                  <a:lnTo>
                    <a:pt x="1500673" y="34199"/>
                  </a:lnTo>
                  <a:lnTo>
                    <a:pt x="1529964" y="39115"/>
                  </a:lnTo>
                  <a:lnTo>
                    <a:pt x="1562541" y="24437"/>
                  </a:lnTo>
                  <a:lnTo>
                    <a:pt x="1591832" y="29353"/>
                  </a:lnTo>
                  <a:lnTo>
                    <a:pt x="1609765" y="12219"/>
                  </a:lnTo>
                  <a:lnTo>
                    <a:pt x="1624410" y="14677"/>
                  </a:lnTo>
                  <a:lnTo>
                    <a:pt x="165698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 rot="21028364">
              <a:off x="17364" y="6056"/>
              <a:ext cx="583" cy="721"/>
            </a:xfrm>
            <a:custGeom>
              <a:avLst/>
              <a:gdLst>
                <a:gd name="connsiteX0" fmla="*/ 53799 w 360973"/>
                <a:gd name="connsiteY0" fmla="*/ 0 h 507160"/>
                <a:gd name="connsiteX1" fmla="*/ 68444 w 360973"/>
                <a:gd name="connsiteY1" fmla="*/ 2458 h 507160"/>
                <a:gd name="connsiteX2" fmla="*/ 94446 w 360973"/>
                <a:gd name="connsiteY2" fmla="*/ 26967 h 507160"/>
                <a:gd name="connsiteX3" fmla="*/ 123736 w 360973"/>
                <a:gd name="connsiteY3" fmla="*/ 31883 h 507160"/>
                <a:gd name="connsiteX4" fmla="*/ 153026 w 360973"/>
                <a:gd name="connsiteY4" fmla="*/ 36798 h 507160"/>
                <a:gd name="connsiteX5" fmla="*/ 208318 w 360973"/>
                <a:gd name="connsiteY5" fmla="*/ 66222 h 507160"/>
                <a:gd name="connsiteX6" fmla="*/ 248965 w 360973"/>
                <a:gd name="connsiteY6" fmla="*/ 93189 h 507160"/>
                <a:gd name="connsiteX7" fmla="*/ 292900 w 360973"/>
                <a:gd name="connsiteY7" fmla="*/ 100563 h 507160"/>
                <a:gd name="connsiteX8" fmla="*/ 318901 w 360973"/>
                <a:gd name="connsiteY8" fmla="*/ 125070 h 507160"/>
                <a:gd name="connsiteX9" fmla="*/ 335706 w 360973"/>
                <a:gd name="connsiteY9" fmla="*/ 109014 h 507160"/>
                <a:gd name="connsiteX10" fmla="*/ 360973 w 360973"/>
                <a:gd name="connsiteY10" fmla="*/ 494730 h 507160"/>
                <a:gd name="connsiteX11" fmla="*/ 347584 w 360973"/>
                <a:gd name="connsiteY11" fmla="*/ 492483 h 507160"/>
                <a:gd name="connsiteX12" fmla="*/ 315005 w 360973"/>
                <a:gd name="connsiteY12" fmla="*/ 507160 h 507160"/>
                <a:gd name="connsiteX13" fmla="*/ 289003 w 360973"/>
                <a:gd name="connsiteY13" fmla="*/ 482652 h 507160"/>
                <a:gd name="connsiteX14" fmla="*/ 263001 w 360973"/>
                <a:gd name="connsiteY14" fmla="*/ 458143 h 507160"/>
                <a:gd name="connsiteX15" fmla="*/ 251645 w 360973"/>
                <a:gd name="connsiteY15" fmla="*/ 436093 h 507160"/>
                <a:gd name="connsiteX16" fmla="*/ 228931 w 360973"/>
                <a:gd name="connsiteY16" fmla="*/ 391992 h 507160"/>
                <a:gd name="connsiteX17" fmla="*/ 206217 w 360973"/>
                <a:gd name="connsiteY17" fmla="*/ 347892 h 507160"/>
                <a:gd name="connsiteX18" fmla="*/ 183503 w 360973"/>
                <a:gd name="connsiteY18" fmla="*/ 303791 h 507160"/>
                <a:gd name="connsiteX19" fmla="*/ 149434 w 360973"/>
                <a:gd name="connsiteY19" fmla="*/ 237639 h 507160"/>
                <a:gd name="connsiteX20" fmla="*/ 97430 w 360973"/>
                <a:gd name="connsiteY20" fmla="*/ 188623 h 507160"/>
                <a:gd name="connsiteX21" fmla="*/ 71428 w 360973"/>
                <a:gd name="connsiteY21" fmla="*/ 164114 h 507160"/>
                <a:gd name="connsiteX22" fmla="*/ 60071 w 360973"/>
                <a:gd name="connsiteY22" fmla="*/ 142064 h 507160"/>
                <a:gd name="connsiteX23" fmla="*/ 34069 w 360973"/>
                <a:gd name="connsiteY23" fmla="*/ 117555 h 507160"/>
                <a:gd name="connsiteX24" fmla="*/ 22712 w 360973"/>
                <a:gd name="connsiteY24" fmla="*/ 95505 h 507160"/>
                <a:gd name="connsiteX25" fmla="*/ 11357 w 360973"/>
                <a:gd name="connsiteY25" fmla="*/ 73454 h 507160"/>
                <a:gd name="connsiteX26" fmla="*/ 0 w 360973"/>
                <a:gd name="connsiteY26" fmla="*/ 51405 h 507160"/>
                <a:gd name="connsiteX27" fmla="*/ 3288 w 360973"/>
                <a:gd name="connsiteY27" fmla="*/ 31812 h 507160"/>
                <a:gd name="connsiteX28" fmla="*/ 21221 w 360973"/>
                <a:gd name="connsiteY28" fmla="*/ 14677 h 507160"/>
                <a:gd name="connsiteX29" fmla="*/ 53799 w 360973"/>
                <a:gd name="connsiteY29" fmla="*/ 0 h 507160"/>
                <a:gd name="connsiteX0-1" fmla="*/ 53799 w 347584"/>
                <a:gd name="connsiteY0-2" fmla="*/ 0 h 507160"/>
                <a:gd name="connsiteX1-3" fmla="*/ 68444 w 347584"/>
                <a:gd name="connsiteY1-4" fmla="*/ 2458 h 507160"/>
                <a:gd name="connsiteX2-5" fmla="*/ 94446 w 347584"/>
                <a:gd name="connsiteY2-6" fmla="*/ 26967 h 507160"/>
                <a:gd name="connsiteX3-7" fmla="*/ 123736 w 347584"/>
                <a:gd name="connsiteY3-8" fmla="*/ 31883 h 507160"/>
                <a:gd name="connsiteX4-9" fmla="*/ 153026 w 347584"/>
                <a:gd name="connsiteY4-10" fmla="*/ 36798 h 507160"/>
                <a:gd name="connsiteX5-11" fmla="*/ 208318 w 347584"/>
                <a:gd name="connsiteY5-12" fmla="*/ 66222 h 507160"/>
                <a:gd name="connsiteX6-13" fmla="*/ 248965 w 347584"/>
                <a:gd name="connsiteY6-14" fmla="*/ 93189 h 507160"/>
                <a:gd name="connsiteX7-15" fmla="*/ 292900 w 347584"/>
                <a:gd name="connsiteY7-16" fmla="*/ 100563 h 507160"/>
                <a:gd name="connsiteX8-17" fmla="*/ 318901 w 347584"/>
                <a:gd name="connsiteY8-18" fmla="*/ 125070 h 507160"/>
                <a:gd name="connsiteX9-19" fmla="*/ 335706 w 347584"/>
                <a:gd name="connsiteY9-20" fmla="*/ 109014 h 507160"/>
                <a:gd name="connsiteX10-21" fmla="*/ 347584 w 347584"/>
                <a:gd name="connsiteY10-22" fmla="*/ 492483 h 507160"/>
                <a:gd name="connsiteX11-23" fmla="*/ 315005 w 347584"/>
                <a:gd name="connsiteY11-24" fmla="*/ 507160 h 507160"/>
                <a:gd name="connsiteX12-25" fmla="*/ 289003 w 347584"/>
                <a:gd name="connsiteY12-26" fmla="*/ 482652 h 507160"/>
                <a:gd name="connsiteX13-27" fmla="*/ 263001 w 347584"/>
                <a:gd name="connsiteY13-28" fmla="*/ 458143 h 507160"/>
                <a:gd name="connsiteX14-29" fmla="*/ 251645 w 347584"/>
                <a:gd name="connsiteY14-30" fmla="*/ 436093 h 507160"/>
                <a:gd name="connsiteX15-31" fmla="*/ 228931 w 347584"/>
                <a:gd name="connsiteY15-32" fmla="*/ 391992 h 507160"/>
                <a:gd name="connsiteX16-33" fmla="*/ 206217 w 347584"/>
                <a:gd name="connsiteY16-34" fmla="*/ 347892 h 507160"/>
                <a:gd name="connsiteX17-35" fmla="*/ 183503 w 347584"/>
                <a:gd name="connsiteY17-36" fmla="*/ 303791 h 507160"/>
                <a:gd name="connsiteX18-37" fmla="*/ 149434 w 347584"/>
                <a:gd name="connsiteY18-38" fmla="*/ 237639 h 507160"/>
                <a:gd name="connsiteX19-39" fmla="*/ 97430 w 347584"/>
                <a:gd name="connsiteY19-40" fmla="*/ 188623 h 507160"/>
                <a:gd name="connsiteX20-41" fmla="*/ 71428 w 347584"/>
                <a:gd name="connsiteY20-42" fmla="*/ 164114 h 507160"/>
                <a:gd name="connsiteX21-43" fmla="*/ 60071 w 347584"/>
                <a:gd name="connsiteY21-44" fmla="*/ 142064 h 507160"/>
                <a:gd name="connsiteX22-45" fmla="*/ 34069 w 347584"/>
                <a:gd name="connsiteY22-46" fmla="*/ 117555 h 507160"/>
                <a:gd name="connsiteX23-47" fmla="*/ 22712 w 347584"/>
                <a:gd name="connsiteY23-48" fmla="*/ 95505 h 507160"/>
                <a:gd name="connsiteX24-49" fmla="*/ 11357 w 347584"/>
                <a:gd name="connsiteY24-50" fmla="*/ 73454 h 507160"/>
                <a:gd name="connsiteX25-51" fmla="*/ 0 w 347584"/>
                <a:gd name="connsiteY25-52" fmla="*/ 51405 h 507160"/>
                <a:gd name="connsiteX26-53" fmla="*/ 3288 w 347584"/>
                <a:gd name="connsiteY26-54" fmla="*/ 31812 h 507160"/>
                <a:gd name="connsiteX27-55" fmla="*/ 21221 w 347584"/>
                <a:gd name="connsiteY27-56" fmla="*/ 14677 h 507160"/>
                <a:gd name="connsiteX28-57" fmla="*/ 53799 w 347584"/>
                <a:gd name="connsiteY28-58" fmla="*/ 0 h 507160"/>
                <a:gd name="connsiteX0-59" fmla="*/ 53799 w 335706"/>
                <a:gd name="connsiteY0-60" fmla="*/ 0 h 507160"/>
                <a:gd name="connsiteX1-61" fmla="*/ 68444 w 335706"/>
                <a:gd name="connsiteY1-62" fmla="*/ 2458 h 507160"/>
                <a:gd name="connsiteX2-63" fmla="*/ 94446 w 335706"/>
                <a:gd name="connsiteY2-64" fmla="*/ 26967 h 507160"/>
                <a:gd name="connsiteX3-65" fmla="*/ 123736 w 335706"/>
                <a:gd name="connsiteY3-66" fmla="*/ 31883 h 507160"/>
                <a:gd name="connsiteX4-67" fmla="*/ 153026 w 335706"/>
                <a:gd name="connsiteY4-68" fmla="*/ 36798 h 507160"/>
                <a:gd name="connsiteX5-69" fmla="*/ 208318 w 335706"/>
                <a:gd name="connsiteY5-70" fmla="*/ 66222 h 507160"/>
                <a:gd name="connsiteX6-71" fmla="*/ 248965 w 335706"/>
                <a:gd name="connsiteY6-72" fmla="*/ 93189 h 507160"/>
                <a:gd name="connsiteX7-73" fmla="*/ 292900 w 335706"/>
                <a:gd name="connsiteY7-74" fmla="*/ 100563 h 507160"/>
                <a:gd name="connsiteX8-75" fmla="*/ 318901 w 335706"/>
                <a:gd name="connsiteY8-76" fmla="*/ 125070 h 507160"/>
                <a:gd name="connsiteX9-77" fmla="*/ 335706 w 335706"/>
                <a:gd name="connsiteY9-78" fmla="*/ 109014 h 507160"/>
                <a:gd name="connsiteX10-79" fmla="*/ 315005 w 335706"/>
                <a:gd name="connsiteY10-80" fmla="*/ 507160 h 507160"/>
                <a:gd name="connsiteX11-81" fmla="*/ 289003 w 335706"/>
                <a:gd name="connsiteY11-82" fmla="*/ 482652 h 507160"/>
                <a:gd name="connsiteX12-83" fmla="*/ 263001 w 335706"/>
                <a:gd name="connsiteY12-84" fmla="*/ 458143 h 507160"/>
                <a:gd name="connsiteX13-85" fmla="*/ 251645 w 335706"/>
                <a:gd name="connsiteY13-86" fmla="*/ 436093 h 507160"/>
                <a:gd name="connsiteX14-87" fmla="*/ 228931 w 335706"/>
                <a:gd name="connsiteY14-88" fmla="*/ 391992 h 507160"/>
                <a:gd name="connsiteX15-89" fmla="*/ 206217 w 335706"/>
                <a:gd name="connsiteY15-90" fmla="*/ 347892 h 507160"/>
                <a:gd name="connsiteX16-91" fmla="*/ 183503 w 335706"/>
                <a:gd name="connsiteY16-92" fmla="*/ 303791 h 507160"/>
                <a:gd name="connsiteX17-93" fmla="*/ 149434 w 335706"/>
                <a:gd name="connsiteY17-94" fmla="*/ 237639 h 507160"/>
                <a:gd name="connsiteX18-95" fmla="*/ 97430 w 335706"/>
                <a:gd name="connsiteY18-96" fmla="*/ 188623 h 507160"/>
                <a:gd name="connsiteX19-97" fmla="*/ 71428 w 335706"/>
                <a:gd name="connsiteY19-98" fmla="*/ 164114 h 507160"/>
                <a:gd name="connsiteX20-99" fmla="*/ 60071 w 335706"/>
                <a:gd name="connsiteY20-100" fmla="*/ 142064 h 507160"/>
                <a:gd name="connsiteX21-101" fmla="*/ 34069 w 335706"/>
                <a:gd name="connsiteY21-102" fmla="*/ 117555 h 507160"/>
                <a:gd name="connsiteX22-103" fmla="*/ 22712 w 335706"/>
                <a:gd name="connsiteY22-104" fmla="*/ 95505 h 507160"/>
                <a:gd name="connsiteX23-105" fmla="*/ 11357 w 335706"/>
                <a:gd name="connsiteY23-106" fmla="*/ 73454 h 507160"/>
                <a:gd name="connsiteX24-107" fmla="*/ 0 w 335706"/>
                <a:gd name="connsiteY24-108" fmla="*/ 51405 h 507160"/>
                <a:gd name="connsiteX25-109" fmla="*/ 3288 w 335706"/>
                <a:gd name="connsiteY25-110" fmla="*/ 31812 h 507160"/>
                <a:gd name="connsiteX26-111" fmla="*/ 21221 w 335706"/>
                <a:gd name="connsiteY26-112" fmla="*/ 14677 h 507160"/>
                <a:gd name="connsiteX27-113" fmla="*/ 53799 w 335706"/>
                <a:gd name="connsiteY27-114" fmla="*/ 0 h 507160"/>
                <a:gd name="connsiteX0-115" fmla="*/ 53799 w 335706"/>
                <a:gd name="connsiteY0-116" fmla="*/ 0 h 482652"/>
                <a:gd name="connsiteX1-117" fmla="*/ 68444 w 335706"/>
                <a:gd name="connsiteY1-118" fmla="*/ 2458 h 482652"/>
                <a:gd name="connsiteX2-119" fmla="*/ 94446 w 335706"/>
                <a:gd name="connsiteY2-120" fmla="*/ 26967 h 482652"/>
                <a:gd name="connsiteX3-121" fmla="*/ 123736 w 335706"/>
                <a:gd name="connsiteY3-122" fmla="*/ 31883 h 482652"/>
                <a:gd name="connsiteX4-123" fmla="*/ 153026 w 335706"/>
                <a:gd name="connsiteY4-124" fmla="*/ 36798 h 482652"/>
                <a:gd name="connsiteX5-125" fmla="*/ 208318 w 335706"/>
                <a:gd name="connsiteY5-126" fmla="*/ 66222 h 482652"/>
                <a:gd name="connsiteX6-127" fmla="*/ 248965 w 335706"/>
                <a:gd name="connsiteY6-128" fmla="*/ 93189 h 482652"/>
                <a:gd name="connsiteX7-129" fmla="*/ 292900 w 335706"/>
                <a:gd name="connsiteY7-130" fmla="*/ 100563 h 482652"/>
                <a:gd name="connsiteX8-131" fmla="*/ 318901 w 335706"/>
                <a:gd name="connsiteY8-132" fmla="*/ 125070 h 482652"/>
                <a:gd name="connsiteX9-133" fmla="*/ 335706 w 335706"/>
                <a:gd name="connsiteY9-134" fmla="*/ 109014 h 482652"/>
                <a:gd name="connsiteX10-135" fmla="*/ 289003 w 335706"/>
                <a:gd name="connsiteY10-136" fmla="*/ 482652 h 482652"/>
                <a:gd name="connsiteX11-137" fmla="*/ 263001 w 335706"/>
                <a:gd name="connsiteY11-138" fmla="*/ 458143 h 482652"/>
                <a:gd name="connsiteX12-139" fmla="*/ 251645 w 335706"/>
                <a:gd name="connsiteY12-140" fmla="*/ 436093 h 482652"/>
                <a:gd name="connsiteX13-141" fmla="*/ 228931 w 335706"/>
                <a:gd name="connsiteY13-142" fmla="*/ 391992 h 482652"/>
                <a:gd name="connsiteX14-143" fmla="*/ 206217 w 335706"/>
                <a:gd name="connsiteY14-144" fmla="*/ 347892 h 482652"/>
                <a:gd name="connsiteX15-145" fmla="*/ 183503 w 335706"/>
                <a:gd name="connsiteY15-146" fmla="*/ 303791 h 482652"/>
                <a:gd name="connsiteX16-147" fmla="*/ 149434 w 335706"/>
                <a:gd name="connsiteY16-148" fmla="*/ 237639 h 482652"/>
                <a:gd name="connsiteX17-149" fmla="*/ 97430 w 335706"/>
                <a:gd name="connsiteY17-150" fmla="*/ 188623 h 482652"/>
                <a:gd name="connsiteX18-151" fmla="*/ 71428 w 335706"/>
                <a:gd name="connsiteY18-152" fmla="*/ 164114 h 482652"/>
                <a:gd name="connsiteX19-153" fmla="*/ 60071 w 335706"/>
                <a:gd name="connsiteY19-154" fmla="*/ 142064 h 482652"/>
                <a:gd name="connsiteX20-155" fmla="*/ 34069 w 335706"/>
                <a:gd name="connsiteY20-156" fmla="*/ 117555 h 482652"/>
                <a:gd name="connsiteX21-157" fmla="*/ 22712 w 335706"/>
                <a:gd name="connsiteY21-158" fmla="*/ 95505 h 482652"/>
                <a:gd name="connsiteX22-159" fmla="*/ 11357 w 335706"/>
                <a:gd name="connsiteY22-160" fmla="*/ 73454 h 482652"/>
                <a:gd name="connsiteX23-161" fmla="*/ 0 w 335706"/>
                <a:gd name="connsiteY23-162" fmla="*/ 51405 h 482652"/>
                <a:gd name="connsiteX24-163" fmla="*/ 3288 w 335706"/>
                <a:gd name="connsiteY24-164" fmla="*/ 31812 h 482652"/>
                <a:gd name="connsiteX25-165" fmla="*/ 21221 w 335706"/>
                <a:gd name="connsiteY25-166" fmla="*/ 14677 h 482652"/>
                <a:gd name="connsiteX26-167" fmla="*/ 53799 w 335706"/>
                <a:gd name="connsiteY26-168" fmla="*/ 0 h 482652"/>
                <a:gd name="connsiteX0-169" fmla="*/ 53799 w 335706"/>
                <a:gd name="connsiteY0-170" fmla="*/ 0 h 458143"/>
                <a:gd name="connsiteX1-171" fmla="*/ 68444 w 335706"/>
                <a:gd name="connsiteY1-172" fmla="*/ 2458 h 458143"/>
                <a:gd name="connsiteX2-173" fmla="*/ 94446 w 335706"/>
                <a:gd name="connsiteY2-174" fmla="*/ 26967 h 458143"/>
                <a:gd name="connsiteX3-175" fmla="*/ 123736 w 335706"/>
                <a:gd name="connsiteY3-176" fmla="*/ 31883 h 458143"/>
                <a:gd name="connsiteX4-177" fmla="*/ 153026 w 335706"/>
                <a:gd name="connsiteY4-178" fmla="*/ 36798 h 458143"/>
                <a:gd name="connsiteX5-179" fmla="*/ 208318 w 335706"/>
                <a:gd name="connsiteY5-180" fmla="*/ 66222 h 458143"/>
                <a:gd name="connsiteX6-181" fmla="*/ 248965 w 335706"/>
                <a:gd name="connsiteY6-182" fmla="*/ 93189 h 458143"/>
                <a:gd name="connsiteX7-183" fmla="*/ 292900 w 335706"/>
                <a:gd name="connsiteY7-184" fmla="*/ 100563 h 458143"/>
                <a:gd name="connsiteX8-185" fmla="*/ 318901 w 335706"/>
                <a:gd name="connsiteY8-186" fmla="*/ 125070 h 458143"/>
                <a:gd name="connsiteX9-187" fmla="*/ 335706 w 335706"/>
                <a:gd name="connsiteY9-188" fmla="*/ 109014 h 458143"/>
                <a:gd name="connsiteX10-189" fmla="*/ 263001 w 335706"/>
                <a:gd name="connsiteY10-190" fmla="*/ 458143 h 458143"/>
                <a:gd name="connsiteX11-191" fmla="*/ 251645 w 335706"/>
                <a:gd name="connsiteY11-192" fmla="*/ 436093 h 458143"/>
                <a:gd name="connsiteX12-193" fmla="*/ 228931 w 335706"/>
                <a:gd name="connsiteY12-194" fmla="*/ 391992 h 458143"/>
                <a:gd name="connsiteX13-195" fmla="*/ 206217 w 335706"/>
                <a:gd name="connsiteY13-196" fmla="*/ 347892 h 458143"/>
                <a:gd name="connsiteX14-197" fmla="*/ 183503 w 335706"/>
                <a:gd name="connsiteY14-198" fmla="*/ 303791 h 458143"/>
                <a:gd name="connsiteX15-199" fmla="*/ 149434 w 335706"/>
                <a:gd name="connsiteY15-200" fmla="*/ 237639 h 458143"/>
                <a:gd name="connsiteX16-201" fmla="*/ 97430 w 335706"/>
                <a:gd name="connsiteY16-202" fmla="*/ 188623 h 458143"/>
                <a:gd name="connsiteX17-203" fmla="*/ 71428 w 335706"/>
                <a:gd name="connsiteY17-204" fmla="*/ 164114 h 458143"/>
                <a:gd name="connsiteX18-205" fmla="*/ 60071 w 335706"/>
                <a:gd name="connsiteY18-206" fmla="*/ 142064 h 458143"/>
                <a:gd name="connsiteX19-207" fmla="*/ 34069 w 335706"/>
                <a:gd name="connsiteY19-208" fmla="*/ 117555 h 458143"/>
                <a:gd name="connsiteX20-209" fmla="*/ 22712 w 335706"/>
                <a:gd name="connsiteY20-210" fmla="*/ 95505 h 458143"/>
                <a:gd name="connsiteX21-211" fmla="*/ 11357 w 335706"/>
                <a:gd name="connsiteY21-212" fmla="*/ 73454 h 458143"/>
                <a:gd name="connsiteX22-213" fmla="*/ 0 w 335706"/>
                <a:gd name="connsiteY22-214" fmla="*/ 51405 h 458143"/>
                <a:gd name="connsiteX23-215" fmla="*/ 3288 w 335706"/>
                <a:gd name="connsiteY23-216" fmla="*/ 31812 h 458143"/>
                <a:gd name="connsiteX24-217" fmla="*/ 21221 w 335706"/>
                <a:gd name="connsiteY24-218" fmla="*/ 14677 h 458143"/>
                <a:gd name="connsiteX25-219" fmla="*/ 53799 w 335706"/>
                <a:gd name="connsiteY25-220" fmla="*/ 0 h 458143"/>
                <a:gd name="connsiteX0-221" fmla="*/ 53799 w 361961"/>
                <a:gd name="connsiteY0-222" fmla="*/ 0 h 458143"/>
                <a:gd name="connsiteX1-223" fmla="*/ 68444 w 361961"/>
                <a:gd name="connsiteY1-224" fmla="*/ 2458 h 458143"/>
                <a:gd name="connsiteX2-225" fmla="*/ 94446 w 361961"/>
                <a:gd name="connsiteY2-226" fmla="*/ 26967 h 458143"/>
                <a:gd name="connsiteX3-227" fmla="*/ 123736 w 361961"/>
                <a:gd name="connsiteY3-228" fmla="*/ 31883 h 458143"/>
                <a:gd name="connsiteX4-229" fmla="*/ 153026 w 361961"/>
                <a:gd name="connsiteY4-230" fmla="*/ 36798 h 458143"/>
                <a:gd name="connsiteX5-231" fmla="*/ 208318 w 361961"/>
                <a:gd name="connsiteY5-232" fmla="*/ 66222 h 458143"/>
                <a:gd name="connsiteX6-233" fmla="*/ 248965 w 361961"/>
                <a:gd name="connsiteY6-234" fmla="*/ 93189 h 458143"/>
                <a:gd name="connsiteX7-235" fmla="*/ 292900 w 361961"/>
                <a:gd name="connsiteY7-236" fmla="*/ 100563 h 458143"/>
                <a:gd name="connsiteX8-237" fmla="*/ 318901 w 361961"/>
                <a:gd name="connsiteY8-238" fmla="*/ 125070 h 458143"/>
                <a:gd name="connsiteX9-239" fmla="*/ 361961 w 361961"/>
                <a:gd name="connsiteY9-240" fmla="*/ 108196 h 458143"/>
                <a:gd name="connsiteX10-241" fmla="*/ 263001 w 361961"/>
                <a:gd name="connsiteY10-242" fmla="*/ 458143 h 458143"/>
                <a:gd name="connsiteX11-243" fmla="*/ 251645 w 361961"/>
                <a:gd name="connsiteY11-244" fmla="*/ 436093 h 458143"/>
                <a:gd name="connsiteX12-245" fmla="*/ 228931 w 361961"/>
                <a:gd name="connsiteY12-246" fmla="*/ 391992 h 458143"/>
                <a:gd name="connsiteX13-247" fmla="*/ 206217 w 361961"/>
                <a:gd name="connsiteY13-248" fmla="*/ 347892 h 458143"/>
                <a:gd name="connsiteX14-249" fmla="*/ 183503 w 361961"/>
                <a:gd name="connsiteY14-250" fmla="*/ 303791 h 458143"/>
                <a:gd name="connsiteX15-251" fmla="*/ 149434 w 361961"/>
                <a:gd name="connsiteY15-252" fmla="*/ 237639 h 458143"/>
                <a:gd name="connsiteX16-253" fmla="*/ 97430 w 361961"/>
                <a:gd name="connsiteY16-254" fmla="*/ 188623 h 458143"/>
                <a:gd name="connsiteX17-255" fmla="*/ 71428 w 361961"/>
                <a:gd name="connsiteY17-256" fmla="*/ 164114 h 458143"/>
                <a:gd name="connsiteX18-257" fmla="*/ 60071 w 361961"/>
                <a:gd name="connsiteY18-258" fmla="*/ 142064 h 458143"/>
                <a:gd name="connsiteX19-259" fmla="*/ 34069 w 361961"/>
                <a:gd name="connsiteY19-260" fmla="*/ 117555 h 458143"/>
                <a:gd name="connsiteX20-261" fmla="*/ 22712 w 361961"/>
                <a:gd name="connsiteY20-262" fmla="*/ 95505 h 458143"/>
                <a:gd name="connsiteX21-263" fmla="*/ 11357 w 361961"/>
                <a:gd name="connsiteY21-264" fmla="*/ 73454 h 458143"/>
                <a:gd name="connsiteX22-265" fmla="*/ 0 w 361961"/>
                <a:gd name="connsiteY22-266" fmla="*/ 51405 h 458143"/>
                <a:gd name="connsiteX23-267" fmla="*/ 3288 w 361961"/>
                <a:gd name="connsiteY23-268" fmla="*/ 31812 h 458143"/>
                <a:gd name="connsiteX24-269" fmla="*/ 21221 w 361961"/>
                <a:gd name="connsiteY24-270" fmla="*/ 14677 h 458143"/>
                <a:gd name="connsiteX25-271" fmla="*/ 53799 w 361961"/>
                <a:gd name="connsiteY25-272" fmla="*/ 0 h 458143"/>
                <a:gd name="connsiteX0-273" fmla="*/ 53799 w 370008"/>
                <a:gd name="connsiteY0-274" fmla="*/ 0 h 458143"/>
                <a:gd name="connsiteX1-275" fmla="*/ 68444 w 370008"/>
                <a:gd name="connsiteY1-276" fmla="*/ 2458 h 458143"/>
                <a:gd name="connsiteX2-277" fmla="*/ 94446 w 370008"/>
                <a:gd name="connsiteY2-278" fmla="*/ 26967 h 458143"/>
                <a:gd name="connsiteX3-279" fmla="*/ 123736 w 370008"/>
                <a:gd name="connsiteY3-280" fmla="*/ 31883 h 458143"/>
                <a:gd name="connsiteX4-281" fmla="*/ 153026 w 370008"/>
                <a:gd name="connsiteY4-282" fmla="*/ 36798 h 458143"/>
                <a:gd name="connsiteX5-283" fmla="*/ 208318 w 370008"/>
                <a:gd name="connsiteY5-284" fmla="*/ 66222 h 458143"/>
                <a:gd name="connsiteX6-285" fmla="*/ 248965 w 370008"/>
                <a:gd name="connsiteY6-286" fmla="*/ 93189 h 458143"/>
                <a:gd name="connsiteX7-287" fmla="*/ 292900 w 370008"/>
                <a:gd name="connsiteY7-288" fmla="*/ 100563 h 458143"/>
                <a:gd name="connsiteX8-289" fmla="*/ 318901 w 370008"/>
                <a:gd name="connsiteY8-290" fmla="*/ 125070 h 458143"/>
                <a:gd name="connsiteX9-291" fmla="*/ 370008 w 370008"/>
                <a:gd name="connsiteY9-292" fmla="*/ 106936 h 458143"/>
                <a:gd name="connsiteX10-293" fmla="*/ 263001 w 370008"/>
                <a:gd name="connsiteY10-294" fmla="*/ 458143 h 458143"/>
                <a:gd name="connsiteX11-295" fmla="*/ 251645 w 370008"/>
                <a:gd name="connsiteY11-296" fmla="*/ 436093 h 458143"/>
                <a:gd name="connsiteX12-297" fmla="*/ 228931 w 370008"/>
                <a:gd name="connsiteY12-298" fmla="*/ 391992 h 458143"/>
                <a:gd name="connsiteX13-299" fmla="*/ 206217 w 370008"/>
                <a:gd name="connsiteY13-300" fmla="*/ 347892 h 458143"/>
                <a:gd name="connsiteX14-301" fmla="*/ 183503 w 370008"/>
                <a:gd name="connsiteY14-302" fmla="*/ 303791 h 458143"/>
                <a:gd name="connsiteX15-303" fmla="*/ 149434 w 370008"/>
                <a:gd name="connsiteY15-304" fmla="*/ 237639 h 458143"/>
                <a:gd name="connsiteX16-305" fmla="*/ 97430 w 370008"/>
                <a:gd name="connsiteY16-306" fmla="*/ 188623 h 458143"/>
                <a:gd name="connsiteX17-307" fmla="*/ 71428 w 370008"/>
                <a:gd name="connsiteY17-308" fmla="*/ 164114 h 458143"/>
                <a:gd name="connsiteX18-309" fmla="*/ 60071 w 370008"/>
                <a:gd name="connsiteY18-310" fmla="*/ 142064 h 458143"/>
                <a:gd name="connsiteX19-311" fmla="*/ 34069 w 370008"/>
                <a:gd name="connsiteY19-312" fmla="*/ 117555 h 458143"/>
                <a:gd name="connsiteX20-313" fmla="*/ 22712 w 370008"/>
                <a:gd name="connsiteY20-314" fmla="*/ 95505 h 458143"/>
                <a:gd name="connsiteX21-315" fmla="*/ 11357 w 370008"/>
                <a:gd name="connsiteY21-316" fmla="*/ 73454 h 458143"/>
                <a:gd name="connsiteX22-317" fmla="*/ 0 w 370008"/>
                <a:gd name="connsiteY22-318" fmla="*/ 51405 h 458143"/>
                <a:gd name="connsiteX23-319" fmla="*/ 3288 w 370008"/>
                <a:gd name="connsiteY23-320" fmla="*/ 31812 h 458143"/>
                <a:gd name="connsiteX24-321" fmla="*/ 21221 w 370008"/>
                <a:gd name="connsiteY24-322" fmla="*/ 14677 h 458143"/>
                <a:gd name="connsiteX25-323" fmla="*/ 53799 w 370008"/>
                <a:gd name="connsiteY25-324" fmla="*/ 0 h 4581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</a:cxnLst>
              <a:rect l="l" t="t" r="r" b="b"/>
              <a:pathLst>
                <a:path w="370008" h="458143">
                  <a:moveTo>
                    <a:pt x="53799" y="0"/>
                  </a:moveTo>
                  <a:lnTo>
                    <a:pt x="68444" y="2458"/>
                  </a:lnTo>
                  <a:lnTo>
                    <a:pt x="94446" y="26967"/>
                  </a:lnTo>
                  <a:lnTo>
                    <a:pt x="123736" y="31883"/>
                  </a:lnTo>
                  <a:lnTo>
                    <a:pt x="153026" y="36798"/>
                  </a:lnTo>
                  <a:lnTo>
                    <a:pt x="208318" y="66222"/>
                  </a:lnTo>
                  <a:lnTo>
                    <a:pt x="248965" y="93189"/>
                  </a:lnTo>
                  <a:lnTo>
                    <a:pt x="292900" y="100563"/>
                  </a:lnTo>
                  <a:lnTo>
                    <a:pt x="318901" y="125070"/>
                  </a:lnTo>
                  <a:lnTo>
                    <a:pt x="370008" y="106936"/>
                  </a:lnTo>
                  <a:lnTo>
                    <a:pt x="263001" y="458143"/>
                  </a:lnTo>
                  <a:lnTo>
                    <a:pt x="251645" y="436093"/>
                  </a:lnTo>
                  <a:lnTo>
                    <a:pt x="228931" y="391992"/>
                  </a:lnTo>
                  <a:lnTo>
                    <a:pt x="206217" y="347892"/>
                  </a:lnTo>
                  <a:lnTo>
                    <a:pt x="183503" y="303791"/>
                  </a:lnTo>
                  <a:lnTo>
                    <a:pt x="149434" y="237639"/>
                  </a:lnTo>
                  <a:lnTo>
                    <a:pt x="97430" y="188623"/>
                  </a:lnTo>
                  <a:lnTo>
                    <a:pt x="71428" y="164114"/>
                  </a:lnTo>
                  <a:lnTo>
                    <a:pt x="60071" y="142064"/>
                  </a:lnTo>
                  <a:lnTo>
                    <a:pt x="34069" y="117555"/>
                  </a:lnTo>
                  <a:lnTo>
                    <a:pt x="22712" y="95505"/>
                  </a:lnTo>
                  <a:lnTo>
                    <a:pt x="11357" y="73454"/>
                  </a:lnTo>
                  <a:lnTo>
                    <a:pt x="0" y="51405"/>
                  </a:lnTo>
                  <a:lnTo>
                    <a:pt x="3288" y="31812"/>
                  </a:lnTo>
                  <a:lnTo>
                    <a:pt x="21221" y="14677"/>
                  </a:lnTo>
                  <a:lnTo>
                    <a:pt x="5379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 rot="21290198">
              <a:off x="16990" y="5286"/>
              <a:ext cx="404" cy="389"/>
            </a:xfrm>
            <a:custGeom>
              <a:avLst/>
              <a:gdLst>
                <a:gd name="connsiteX0" fmla="*/ 235378 w 256301"/>
                <a:gd name="connsiteY0" fmla="*/ 0 h 235599"/>
                <a:gd name="connsiteX1" fmla="*/ 243299 w 256301"/>
                <a:gd name="connsiteY1" fmla="*/ 12869 h 235599"/>
                <a:gd name="connsiteX2" fmla="*/ 256301 w 256301"/>
                <a:gd name="connsiteY2" fmla="*/ 33991 h 235599"/>
                <a:gd name="connsiteX3" fmla="*/ 254513 w 256301"/>
                <a:gd name="connsiteY3" fmla="*/ 53777 h 235599"/>
                <a:gd name="connsiteX4" fmla="*/ 239724 w 256301"/>
                <a:gd name="connsiteY4" fmla="*/ 52441 h 235599"/>
                <a:gd name="connsiteX5" fmla="*/ 224934 w 256301"/>
                <a:gd name="connsiteY5" fmla="*/ 51105 h 235599"/>
                <a:gd name="connsiteX6" fmla="*/ 193568 w 256301"/>
                <a:gd name="connsiteY6" fmla="*/ 68217 h 235599"/>
                <a:gd name="connsiteX7" fmla="*/ 178778 w 256301"/>
                <a:gd name="connsiteY7" fmla="*/ 66881 h 235599"/>
                <a:gd name="connsiteX8" fmla="*/ 162200 w 256301"/>
                <a:gd name="connsiteY8" fmla="*/ 85331 h 235599"/>
                <a:gd name="connsiteX9" fmla="*/ 129045 w 256301"/>
                <a:gd name="connsiteY9" fmla="*/ 122230 h 235599"/>
                <a:gd name="connsiteX10" fmla="*/ 94103 w 256301"/>
                <a:gd name="connsiteY10" fmla="*/ 178915 h 235599"/>
                <a:gd name="connsiteX11" fmla="*/ 59159 w 256301"/>
                <a:gd name="connsiteY11" fmla="*/ 235599 h 235599"/>
                <a:gd name="connsiteX12" fmla="*/ 0 w 256301"/>
                <a:gd name="connsiteY12" fmla="*/ 230254 h 235599"/>
                <a:gd name="connsiteX13" fmla="*/ 16578 w 256301"/>
                <a:gd name="connsiteY13" fmla="*/ 211805 h 235599"/>
                <a:gd name="connsiteX14" fmla="*/ 20154 w 256301"/>
                <a:gd name="connsiteY14" fmla="*/ 172233 h 235599"/>
                <a:gd name="connsiteX15" fmla="*/ 38520 w 256301"/>
                <a:gd name="connsiteY15" fmla="*/ 133996 h 235599"/>
                <a:gd name="connsiteX16" fmla="*/ 60461 w 256301"/>
                <a:gd name="connsiteY16" fmla="*/ 56189 h 235599"/>
                <a:gd name="connsiteX17" fmla="*/ 64037 w 256301"/>
                <a:gd name="connsiteY17" fmla="*/ 16618 h 235599"/>
                <a:gd name="connsiteX18" fmla="*/ 64526 w 256301"/>
                <a:gd name="connsiteY18" fmla="*/ 11207 h 235599"/>
                <a:gd name="connsiteX19" fmla="*/ 235378 w 256301"/>
                <a:gd name="connsiteY19" fmla="*/ 0 h 235599"/>
                <a:gd name="connsiteX0-1" fmla="*/ 235378 w 256301"/>
                <a:gd name="connsiteY0-2" fmla="*/ 3953 h 239552"/>
                <a:gd name="connsiteX1-3" fmla="*/ 243299 w 256301"/>
                <a:gd name="connsiteY1-4" fmla="*/ 16822 h 239552"/>
                <a:gd name="connsiteX2-5" fmla="*/ 256301 w 256301"/>
                <a:gd name="connsiteY2-6" fmla="*/ 37944 h 239552"/>
                <a:gd name="connsiteX3-7" fmla="*/ 254513 w 256301"/>
                <a:gd name="connsiteY3-8" fmla="*/ 57730 h 239552"/>
                <a:gd name="connsiteX4-9" fmla="*/ 239724 w 256301"/>
                <a:gd name="connsiteY4-10" fmla="*/ 56394 h 239552"/>
                <a:gd name="connsiteX5-11" fmla="*/ 224934 w 256301"/>
                <a:gd name="connsiteY5-12" fmla="*/ 55058 h 239552"/>
                <a:gd name="connsiteX6-13" fmla="*/ 193568 w 256301"/>
                <a:gd name="connsiteY6-14" fmla="*/ 72170 h 239552"/>
                <a:gd name="connsiteX7-15" fmla="*/ 178778 w 256301"/>
                <a:gd name="connsiteY7-16" fmla="*/ 70834 h 239552"/>
                <a:gd name="connsiteX8-17" fmla="*/ 162200 w 256301"/>
                <a:gd name="connsiteY8-18" fmla="*/ 89284 h 239552"/>
                <a:gd name="connsiteX9-19" fmla="*/ 129045 w 256301"/>
                <a:gd name="connsiteY9-20" fmla="*/ 126183 h 239552"/>
                <a:gd name="connsiteX10-21" fmla="*/ 94103 w 256301"/>
                <a:gd name="connsiteY10-22" fmla="*/ 182868 h 239552"/>
                <a:gd name="connsiteX11-23" fmla="*/ 59159 w 256301"/>
                <a:gd name="connsiteY11-24" fmla="*/ 239552 h 239552"/>
                <a:gd name="connsiteX12-25" fmla="*/ 0 w 256301"/>
                <a:gd name="connsiteY12-26" fmla="*/ 234207 h 239552"/>
                <a:gd name="connsiteX13-27" fmla="*/ 16578 w 256301"/>
                <a:gd name="connsiteY13-28" fmla="*/ 215758 h 239552"/>
                <a:gd name="connsiteX14-29" fmla="*/ 20154 w 256301"/>
                <a:gd name="connsiteY14-30" fmla="*/ 176186 h 239552"/>
                <a:gd name="connsiteX15-31" fmla="*/ 38520 w 256301"/>
                <a:gd name="connsiteY15-32" fmla="*/ 137949 h 239552"/>
                <a:gd name="connsiteX16-33" fmla="*/ 60461 w 256301"/>
                <a:gd name="connsiteY16-34" fmla="*/ 60142 h 239552"/>
                <a:gd name="connsiteX17-35" fmla="*/ 64037 w 256301"/>
                <a:gd name="connsiteY17-36" fmla="*/ 20571 h 239552"/>
                <a:gd name="connsiteX18-37" fmla="*/ 68481 w 256301"/>
                <a:gd name="connsiteY18-38" fmla="*/ 0 h 239552"/>
                <a:gd name="connsiteX19-39" fmla="*/ 235378 w 256301"/>
                <a:gd name="connsiteY19-40" fmla="*/ 3953 h 239552"/>
                <a:gd name="connsiteX0-41" fmla="*/ 228145 w 256301"/>
                <a:gd name="connsiteY0-42" fmla="*/ 0 h 241426"/>
                <a:gd name="connsiteX1-43" fmla="*/ 243299 w 256301"/>
                <a:gd name="connsiteY1-44" fmla="*/ 18696 h 241426"/>
                <a:gd name="connsiteX2-45" fmla="*/ 256301 w 256301"/>
                <a:gd name="connsiteY2-46" fmla="*/ 39818 h 241426"/>
                <a:gd name="connsiteX3-47" fmla="*/ 254513 w 256301"/>
                <a:gd name="connsiteY3-48" fmla="*/ 59604 h 241426"/>
                <a:gd name="connsiteX4-49" fmla="*/ 239724 w 256301"/>
                <a:gd name="connsiteY4-50" fmla="*/ 58268 h 241426"/>
                <a:gd name="connsiteX5-51" fmla="*/ 224934 w 256301"/>
                <a:gd name="connsiteY5-52" fmla="*/ 56932 h 241426"/>
                <a:gd name="connsiteX6-53" fmla="*/ 193568 w 256301"/>
                <a:gd name="connsiteY6-54" fmla="*/ 74044 h 241426"/>
                <a:gd name="connsiteX7-55" fmla="*/ 178778 w 256301"/>
                <a:gd name="connsiteY7-56" fmla="*/ 72708 h 241426"/>
                <a:gd name="connsiteX8-57" fmla="*/ 162200 w 256301"/>
                <a:gd name="connsiteY8-58" fmla="*/ 91158 h 241426"/>
                <a:gd name="connsiteX9-59" fmla="*/ 129045 w 256301"/>
                <a:gd name="connsiteY9-60" fmla="*/ 128057 h 241426"/>
                <a:gd name="connsiteX10-61" fmla="*/ 94103 w 256301"/>
                <a:gd name="connsiteY10-62" fmla="*/ 184742 h 241426"/>
                <a:gd name="connsiteX11-63" fmla="*/ 59159 w 256301"/>
                <a:gd name="connsiteY11-64" fmla="*/ 241426 h 241426"/>
                <a:gd name="connsiteX12-65" fmla="*/ 0 w 256301"/>
                <a:gd name="connsiteY12-66" fmla="*/ 236081 h 241426"/>
                <a:gd name="connsiteX13-67" fmla="*/ 16578 w 256301"/>
                <a:gd name="connsiteY13-68" fmla="*/ 217632 h 241426"/>
                <a:gd name="connsiteX14-69" fmla="*/ 20154 w 256301"/>
                <a:gd name="connsiteY14-70" fmla="*/ 178060 h 241426"/>
                <a:gd name="connsiteX15-71" fmla="*/ 38520 w 256301"/>
                <a:gd name="connsiteY15-72" fmla="*/ 139823 h 241426"/>
                <a:gd name="connsiteX16-73" fmla="*/ 60461 w 256301"/>
                <a:gd name="connsiteY16-74" fmla="*/ 62016 h 241426"/>
                <a:gd name="connsiteX17-75" fmla="*/ 64037 w 256301"/>
                <a:gd name="connsiteY17-76" fmla="*/ 22445 h 241426"/>
                <a:gd name="connsiteX18-77" fmla="*/ 68481 w 256301"/>
                <a:gd name="connsiteY18-78" fmla="*/ 1874 h 241426"/>
                <a:gd name="connsiteX19-79" fmla="*/ 228145 w 256301"/>
                <a:gd name="connsiteY19-80" fmla="*/ 0 h 241426"/>
                <a:gd name="connsiteX0-81" fmla="*/ 226043 w 256301"/>
                <a:gd name="connsiteY0-82" fmla="*/ 0 h 246788"/>
                <a:gd name="connsiteX1-83" fmla="*/ 243299 w 256301"/>
                <a:gd name="connsiteY1-84" fmla="*/ 24058 h 246788"/>
                <a:gd name="connsiteX2-85" fmla="*/ 256301 w 256301"/>
                <a:gd name="connsiteY2-86" fmla="*/ 45180 h 246788"/>
                <a:gd name="connsiteX3-87" fmla="*/ 254513 w 256301"/>
                <a:gd name="connsiteY3-88" fmla="*/ 64966 h 246788"/>
                <a:gd name="connsiteX4-89" fmla="*/ 239724 w 256301"/>
                <a:gd name="connsiteY4-90" fmla="*/ 63630 h 246788"/>
                <a:gd name="connsiteX5-91" fmla="*/ 224934 w 256301"/>
                <a:gd name="connsiteY5-92" fmla="*/ 62294 h 246788"/>
                <a:gd name="connsiteX6-93" fmla="*/ 193568 w 256301"/>
                <a:gd name="connsiteY6-94" fmla="*/ 79406 h 246788"/>
                <a:gd name="connsiteX7-95" fmla="*/ 178778 w 256301"/>
                <a:gd name="connsiteY7-96" fmla="*/ 78070 h 246788"/>
                <a:gd name="connsiteX8-97" fmla="*/ 162200 w 256301"/>
                <a:gd name="connsiteY8-98" fmla="*/ 96520 h 246788"/>
                <a:gd name="connsiteX9-99" fmla="*/ 129045 w 256301"/>
                <a:gd name="connsiteY9-100" fmla="*/ 133419 h 246788"/>
                <a:gd name="connsiteX10-101" fmla="*/ 94103 w 256301"/>
                <a:gd name="connsiteY10-102" fmla="*/ 190104 h 246788"/>
                <a:gd name="connsiteX11-103" fmla="*/ 59159 w 256301"/>
                <a:gd name="connsiteY11-104" fmla="*/ 246788 h 246788"/>
                <a:gd name="connsiteX12-105" fmla="*/ 0 w 256301"/>
                <a:gd name="connsiteY12-106" fmla="*/ 241443 h 246788"/>
                <a:gd name="connsiteX13-107" fmla="*/ 16578 w 256301"/>
                <a:gd name="connsiteY13-108" fmla="*/ 222994 h 246788"/>
                <a:gd name="connsiteX14-109" fmla="*/ 20154 w 256301"/>
                <a:gd name="connsiteY14-110" fmla="*/ 183422 h 246788"/>
                <a:gd name="connsiteX15-111" fmla="*/ 38520 w 256301"/>
                <a:gd name="connsiteY15-112" fmla="*/ 145185 h 246788"/>
                <a:gd name="connsiteX16-113" fmla="*/ 60461 w 256301"/>
                <a:gd name="connsiteY16-114" fmla="*/ 67378 h 246788"/>
                <a:gd name="connsiteX17-115" fmla="*/ 64037 w 256301"/>
                <a:gd name="connsiteY17-116" fmla="*/ 27807 h 246788"/>
                <a:gd name="connsiteX18-117" fmla="*/ 68481 w 256301"/>
                <a:gd name="connsiteY18-118" fmla="*/ 7236 h 246788"/>
                <a:gd name="connsiteX19-119" fmla="*/ 226043 w 256301"/>
                <a:gd name="connsiteY19-120" fmla="*/ 0 h 2467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</a:cxnLst>
              <a:rect l="l" t="t" r="r" b="b"/>
              <a:pathLst>
                <a:path w="256301" h="246788">
                  <a:moveTo>
                    <a:pt x="226043" y="0"/>
                  </a:moveTo>
                  <a:lnTo>
                    <a:pt x="243299" y="24058"/>
                  </a:lnTo>
                  <a:lnTo>
                    <a:pt x="256301" y="45180"/>
                  </a:lnTo>
                  <a:lnTo>
                    <a:pt x="254513" y="64966"/>
                  </a:lnTo>
                  <a:lnTo>
                    <a:pt x="239724" y="63630"/>
                  </a:lnTo>
                  <a:lnTo>
                    <a:pt x="224934" y="62294"/>
                  </a:lnTo>
                  <a:lnTo>
                    <a:pt x="193568" y="79406"/>
                  </a:lnTo>
                  <a:lnTo>
                    <a:pt x="178778" y="78070"/>
                  </a:lnTo>
                  <a:lnTo>
                    <a:pt x="162200" y="96520"/>
                  </a:lnTo>
                  <a:lnTo>
                    <a:pt x="129045" y="133419"/>
                  </a:lnTo>
                  <a:lnTo>
                    <a:pt x="94103" y="190104"/>
                  </a:lnTo>
                  <a:lnTo>
                    <a:pt x="59159" y="246788"/>
                  </a:lnTo>
                  <a:lnTo>
                    <a:pt x="0" y="241443"/>
                  </a:lnTo>
                  <a:lnTo>
                    <a:pt x="16578" y="222994"/>
                  </a:lnTo>
                  <a:lnTo>
                    <a:pt x="20154" y="183422"/>
                  </a:lnTo>
                  <a:lnTo>
                    <a:pt x="38520" y="145185"/>
                  </a:lnTo>
                  <a:lnTo>
                    <a:pt x="60461" y="67378"/>
                  </a:lnTo>
                  <a:lnTo>
                    <a:pt x="64037" y="27807"/>
                  </a:lnTo>
                  <a:lnTo>
                    <a:pt x="68481" y="7236"/>
                  </a:lnTo>
                  <a:lnTo>
                    <a:pt x="226043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 rot="21290198">
              <a:off x="16547" y="5289"/>
              <a:ext cx="212" cy="37"/>
            </a:xfrm>
            <a:custGeom>
              <a:avLst/>
              <a:gdLst>
                <a:gd name="connsiteX0" fmla="*/ 46156 w 134893"/>
                <a:gd name="connsiteY0" fmla="*/ 0 h 23795"/>
                <a:gd name="connsiteX1" fmla="*/ 90525 w 134893"/>
                <a:gd name="connsiteY1" fmla="*/ 4009 h 23795"/>
                <a:gd name="connsiteX2" fmla="*/ 134893 w 134893"/>
                <a:gd name="connsiteY2" fmla="*/ 8019 h 23795"/>
                <a:gd name="connsiteX3" fmla="*/ 88737 w 134893"/>
                <a:gd name="connsiteY3" fmla="*/ 23795 h 23795"/>
                <a:gd name="connsiteX4" fmla="*/ 0 w 134893"/>
                <a:gd name="connsiteY4" fmla="*/ 15776 h 23795"/>
                <a:gd name="connsiteX5" fmla="*/ 46156 w 134893"/>
                <a:gd name="connsiteY5" fmla="*/ 0 h 23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893" h="23795">
                  <a:moveTo>
                    <a:pt x="46156" y="0"/>
                  </a:moveTo>
                  <a:lnTo>
                    <a:pt x="90525" y="4009"/>
                  </a:lnTo>
                  <a:lnTo>
                    <a:pt x="134893" y="8019"/>
                  </a:lnTo>
                  <a:lnTo>
                    <a:pt x="88737" y="23795"/>
                  </a:lnTo>
                  <a:lnTo>
                    <a:pt x="0" y="15776"/>
                  </a:lnTo>
                  <a:lnTo>
                    <a:pt x="46156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 rot="21290198">
              <a:off x="16673" y="5154"/>
              <a:ext cx="652" cy="167"/>
            </a:xfrm>
            <a:custGeom>
              <a:avLst/>
              <a:gdLst>
                <a:gd name="connsiteX0" fmla="*/ 275153 w 420977"/>
                <a:gd name="connsiteY0" fmla="*/ 0 h 111968"/>
                <a:gd name="connsiteX1" fmla="*/ 289943 w 420977"/>
                <a:gd name="connsiteY1" fmla="*/ 1336 h 111968"/>
                <a:gd name="connsiteX2" fmla="*/ 304732 w 420977"/>
                <a:gd name="connsiteY2" fmla="*/ 2673 h 111968"/>
                <a:gd name="connsiteX3" fmla="*/ 319521 w 420977"/>
                <a:gd name="connsiteY3" fmla="*/ 4009 h 111968"/>
                <a:gd name="connsiteX4" fmla="*/ 334311 w 420977"/>
                <a:gd name="connsiteY4" fmla="*/ 5345 h 111968"/>
                <a:gd name="connsiteX5" fmla="*/ 347313 w 420977"/>
                <a:gd name="connsiteY5" fmla="*/ 26468 h 111968"/>
                <a:gd name="connsiteX6" fmla="*/ 375104 w 420977"/>
                <a:gd name="connsiteY6" fmla="*/ 48926 h 111968"/>
                <a:gd name="connsiteX7" fmla="*/ 402896 w 420977"/>
                <a:gd name="connsiteY7" fmla="*/ 71386 h 111968"/>
                <a:gd name="connsiteX8" fmla="*/ 415897 w 420977"/>
                <a:gd name="connsiteY8" fmla="*/ 92507 h 111968"/>
                <a:gd name="connsiteX9" fmla="*/ 420977 w 420977"/>
                <a:gd name="connsiteY9" fmla="*/ 100761 h 111968"/>
                <a:gd name="connsiteX10" fmla="*/ 250125 w 420977"/>
                <a:gd name="connsiteY10" fmla="*/ 111968 h 111968"/>
                <a:gd name="connsiteX11" fmla="*/ 251424 w 420977"/>
                <a:gd name="connsiteY11" fmla="*/ 97593 h 111968"/>
                <a:gd name="connsiteX12" fmla="*/ 236634 w 420977"/>
                <a:gd name="connsiteY12" fmla="*/ 96257 h 111968"/>
                <a:gd name="connsiteX13" fmla="*/ 221844 w 420977"/>
                <a:gd name="connsiteY13" fmla="*/ 94920 h 111968"/>
                <a:gd name="connsiteX14" fmla="*/ 207054 w 420977"/>
                <a:gd name="connsiteY14" fmla="*/ 93584 h 111968"/>
                <a:gd name="connsiteX15" fmla="*/ 192266 w 420977"/>
                <a:gd name="connsiteY15" fmla="*/ 92248 h 111968"/>
                <a:gd name="connsiteX16" fmla="*/ 162686 w 420977"/>
                <a:gd name="connsiteY16" fmla="*/ 89575 h 111968"/>
                <a:gd name="connsiteX17" fmla="*/ 147896 w 420977"/>
                <a:gd name="connsiteY17" fmla="*/ 88238 h 111968"/>
                <a:gd name="connsiteX18" fmla="*/ 103527 w 420977"/>
                <a:gd name="connsiteY18" fmla="*/ 84229 h 111968"/>
                <a:gd name="connsiteX19" fmla="*/ 73949 w 420977"/>
                <a:gd name="connsiteY19" fmla="*/ 81556 h 111968"/>
                <a:gd name="connsiteX20" fmla="*/ 29579 w 420977"/>
                <a:gd name="connsiteY20" fmla="*/ 77547 h 111968"/>
                <a:gd name="connsiteX21" fmla="*/ 0 w 420977"/>
                <a:gd name="connsiteY21" fmla="*/ 74874 h 111968"/>
                <a:gd name="connsiteX22" fmla="*/ 46157 w 420977"/>
                <a:gd name="connsiteY22" fmla="*/ 59097 h 111968"/>
                <a:gd name="connsiteX23" fmla="*/ 90526 w 420977"/>
                <a:gd name="connsiteY23" fmla="*/ 63106 h 111968"/>
                <a:gd name="connsiteX24" fmla="*/ 121893 w 420977"/>
                <a:gd name="connsiteY24" fmla="*/ 45994 h 111968"/>
                <a:gd name="connsiteX25" fmla="*/ 166262 w 420977"/>
                <a:gd name="connsiteY25" fmla="*/ 50003 h 111968"/>
                <a:gd name="connsiteX26" fmla="*/ 197629 w 420977"/>
                <a:gd name="connsiteY26" fmla="*/ 32889 h 111968"/>
                <a:gd name="connsiteX27" fmla="*/ 212418 w 420977"/>
                <a:gd name="connsiteY27" fmla="*/ 34226 h 111968"/>
                <a:gd name="connsiteX28" fmla="*/ 227208 w 420977"/>
                <a:gd name="connsiteY28" fmla="*/ 35562 h 111968"/>
                <a:gd name="connsiteX29" fmla="*/ 243785 w 420977"/>
                <a:gd name="connsiteY29" fmla="*/ 17113 h 111968"/>
                <a:gd name="connsiteX30" fmla="*/ 275153 w 420977"/>
                <a:gd name="connsiteY30" fmla="*/ 0 h 111968"/>
                <a:gd name="connsiteX0-1" fmla="*/ 275153 w 420977"/>
                <a:gd name="connsiteY0-2" fmla="*/ 0 h 100761"/>
                <a:gd name="connsiteX1-3" fmla="*/ 289943 w 420977"/>
                <a:gd name="connsiteY1-4" fmla="*/ 1336 h 100761"/>
                <a:gd name="connsiteX2-5" fmla="*/ 304732 w 420977"/>
                <a:gd name="connsiteY2-6" fmla="*/ 2673 h 100761"/>
                <a:gd name="connsiteX3-7" fmla="*/ 319521 w 420977"/>
                <a:gd name="connsiteY3-8" fmla="*/ 4009 h 100761"/>
                <a:gd name="connsiteX4-9" fmla="*/ 334311 w 420977"/>
                <a:gd name="connsiteY4-10" fmla="*/ 5345 h 100761"/>
                <a:gd name="connsiteX5-11" fmla="*/ 347313 w 420977"/>
                <a:gd name="connsiteY5-12" fmla="*/ 26468 h 100761"/>
                <a:gd name="connsiteX6-13" fmla="*/ 375104 w 420977"/>
                <a:gd name="connsiteY6-14" fmla="*/ 48926 h 100761"/>
                <a:gd name="connsiteX7-15" fmla="*/ 402896 w 420977"/>
                <a:gd name="connsiteY7-16" fmla="*/ 71386 h 100761"/>
                <a:gd name="connsiteX8-17" fmla="*/ 415897 w 420977"/>
                <a:gd name="connsiteY8-18" fmla="*/ 92507 h 100761"/>
                <a:gd name="connsiteX9-19" fmla="*/ 420977 w 420977"/>
                <a:gd name="connsiteY9-20" fmla="*/ 100761 h 100761"/>
                <a:gd name="connsiteX10-21" fmla="*/ 251424 w 420977"/>
                <a:gd name="connsiteY10-22" fmla="*/ 97593 h 100761"/>
                <a:gd name="connsiteX11-23" fmla="*/ 236634 w 420977"/>
                <a:gd name="connsiteY11-24" fmla="*/ 96257 h 100761"/>
                <a:gd name="connsiteX12-25" fmla="*/ 221844 w 420977"/>
                <a:gd name="connsiteY12-26" fmla="*/ 94920 h 100761"/>
                <a:gd name="connsiteX13-27" fmla="*/ 207054 w 420977"/>
                <a:gd name="connsiteY13-28" fmla="*/ 93584 h 100761"/>
                <a:gd name="connsiteX14-29" fmla="*/ 192266 w 420977"/>
                <a:gd name="connsiteY14-30" fmla="*/ 92248 h 100761"/>
                <a:gd name="connsiteX15-31" fmla="*/ 162686 w 420977"/>
                <a:gd name="connsiteY15-32" fmla="*/ 89575 h 100761"/>
                <a:gd name="connsiteX16-33" fmla="*/ 147896 w 420977"/>
                <a:gd name="connsiteY16-34" fmla="*/ 88238 h 100761"/>
                <a:gd name="connsiteX17-35" fmla="*/ 103527 w 420977"/>
                <a:gd name="connsiteY17-36" fmla="*/ 84229 h 100761"/>
                <a:gd name="connsiteX18-37" fmla="*/ 73949 w 420977"/>
                <a:gd name="connsiteY18-38" fmla="*/ 81556 h 100761"/>
                <a:gd name="connsiteX19-39" fmla="*/ 29579 w 420977"/>
                <a:gd name="connsiteY19-40" fmla="*/ 77547 h 100761"/>
                <a:gd name="connsiteX20-41" fmla="*/ 0 w 420977"/>
                <a:gd name="connsiteY20-42" fmla="*/ 74874 h 100761"/>
                <a:gd name="connsiteX21-43" fmla="*/ 46157 w 420977"/>
                <a:gd name="connsiteY21-44" fmla="*/ 59097 h 100761"/>
                <a:gd name="connsiteX22-45" fmla="*/ 90526 w 420977"/>
                <a:gd name="connsiteY22-46" fmla="*/ 63106 h 100761"/>
                <a:gd name="connsiteX23-47" fmla="*/ 121893 w 420977"/>
                <a:gd name="connsiteY23-48" fmla="*/ 45994 h 100761"/>
                <a:gd name="connsiteX24-49" fmla="*/ 166262 w 420977"/>
                <a:gd name="connsiteY24-50" fmla="*/ 50003 h 100761"/>
                <a:gd name="connsiteX25-51" fmla="*/ 197629 w 420977"/>
                <a:gd name="connsiteY25-52" fmla="*/ 32889 h 100761"/>
                <a:gd name="connsiteX26-53" fmla="*/ 212418 w 420977"/>
                <a:gd name="connsiteY26-54" fmla="*/ 34226 h 100761"/>
                <a:gd name="connsiteX27-55" fmla="*/ 227208 w 420977"/>
                <a:gd name="connsiteY27-56" fmla="*/ 35562 h 100761"/>
                <a:gd name="connsiteX28-57" fmla="*/ 243785 w 420977"/>
                <a:gd name="connsiteY28-58" fmla="*/ 17113 h 100761"/>
                <a:gd name="connsiteX29-59" fmla="*/ 275153 w 420977"/>
                <a:gd name="connsiteY29-60" fmla="*/ 0 h 100761"/>
                <a:gd name="connsiteX0-61" fmla="*/ 275153 w 415897"/>
                <a:gd name="connsiteY0-62" fmla="*/ 0 h 97593"/>
                <a:gd name="connsiteX1-63" fmla="*/ 289943 w 415897"/>
                <a:gd name="connsiteY1-64" fmla="*/ 1336 h 97593"/>
                <a:gd name="connsiteX2-65" fmla="*/ 304732 w 415897"/>
                <a:gd name="connsiteY2-66" fmla="*/ 2673 h 97593"/>
                <a:gd name="connsiteX3-67" fmla="*/ 319521 w 415897"/>
                <a:gd name="connsiteY3-68" fmla="*/ 4009 h 97593"/>
                <a:gd name="connsiteX4-69" fmla="*/ 334311 w 415897"/>
                <a:gd name="connsiteY4-70" fmla="*/ 5345 h 97593"/>
                <a:gd name="connsiteX5-71" fmla="*/ 347313 w 415897"/>
                <a:gd name="connsiteY5-72" fmla="*/ 26468 h 97593"/>
                <a:gd name="connsiteX6-73" fmla="*/ 375104 w 415897"/>
                <a:gd name="connsiteY6-74" fmla="*/ 48926 h 97593"/>
                <a:gd name="connsiteX7-75" fmla="*/ 402896 w 415897"/>
                <a:gd name="connsiteY7-76" fmla="*/ 71386 h 97593"/>
                <a:gd name="connsiteX8-77" fmla="*/ 415897 w 415897"/>
                <a:gd name="connsiteY8-78" fmla="*/ 92507 h 97593"/>
                <a:gd name="connsiteX9-79" fmla="*/ 251424 w 415897"/>
                <a:gd name="connsiteY9-80" fmla="*/ 97593 h 97593"/>
                <a:gd name="connsiteX10-81" fmla="*/ 236634 w 415897"/>
                <a:gd name="connsiteY10-82" fmla="*/ 96257 h 97593"/>
                <a:gd name="connsiteX11-83" fmla="*/ 221844 w 415897"/>
                <a:gd name="connsiteY11-84" fmla="*/ 94920 h 97593"/>
                <a:gd name="connsiteX12-85" fmla="*/ 207054 w 415897"/>
                <a:gd name="connsiteY12-86" fmla="*/ 93584 h 97593"/>
                <a:gd name="connsiteX13-87" fmla="*/ 192266 w 415897"/>
                <a:gd name="connsiteY13-88" fmla="*/ 92248 h 97593"/>
                <a:gd name="connsiteX14-89" fmla="*/ 162686 w 415897"/>
                <a:gd name="connsiteY14-90" fmla="*/ 89575 h 97593"/>
                <a:gd name="connsiteX15-91" fmla="*/ 147896 w 415897"/>
                <a:gd name="connsiteY15-92" fmla="*/ 88238 h 97593"/>
                <a:gd name="connsiteX16-93" fmla="*/ 103527 w 415897"/>
                <a:gd name="connsiteY16-94" fmla="*/ 84229 h 97593"/>
                <a:gd name="connsiteX17-95" fmla="*/ 73949 w 415897"/>
                <a:gd name="connsiteY17-96" fmla="*/ 81556 h 97593"/>
                <a:gd name="connsiteX18-97" fmla="*/ 29579 w 415897"/>
                <a:gd name="connsiteY18-98" fmla="*/ 77547 h 97593"/>
                <a:gd name="connsiteX19-99" fmla="*/ 0 w 415897"/>
                <a:gd name="connsiteY19-100" fmla="*/ 74874 h 97593"/>
                <a:gd name="connsiteX20-101" fmla="*/ 46157 w 415897"/>
                <a:gd name="connsiteY20-102" fmla="*/ 59097 h 97593"/>
                <a:gd name="connsiteX21-103" fmla="*/ 90526 w 415897"/>
                <a:gd name="connsiteY21-104" fmla="*/ 63106 h 97593"/>
                <a:gd name="connsiteX22-105" fmla="*/ 121893 w 415897"/>
                <a:gd name="connsiteY22-106" fmla="*/ 45994 h 97593"/>
                <a:gd name="connsiteX23-107" fmla="*/ 166262 w 415897"/>
                <a:gd name="connsiteY23-108" fmla="*/ 50003 h 97593"/>
                <a:gd name="connsiteX24-109" fmla="*/ 197629 w 415897"/>
                <a:gd name="connsiteY24-110" fmla="*/ 32889 h 97593"/>
                <a:gd name="connsiteX25-111" fmla="*/ 212418 w 415897"/>
                <a:gd name="connsiteY25-112" fmla="*/ 34226 h 97593"/>
                <a:gd name="connsiteX26-113" fmla="*/ 227208 w 415897"/>
                <a:gd name="connsiteY26-114" fmla="*/ 35562 h 97593"/>
                <a:gd name="connsiteX27-115" fmla="*/ 243785 w 415897"/>
                <a:gd name="connsiteY27-116" fmla="*/ 17113 h 97593"/>
                <a:gd name="connsiteX28-117" fmla="*/ 275153 w 415897"/>
                <a:gd name="connsiteY28-118" fmla="*/ 0 h 9759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</a:cxnLst>
              <a:rect l="l" t="t" r="r" b="b"/>
              <a:pathLst>
                <a:path w="415897" h="97593">
                  <a:moveTo>
                    <a:pt x="275153" y="0"/>
                  </a:moveTo>
                  <a:lnTo>
                    <a:pt x="289943" y="1336"/>
                  </a:lnTo>
                  <a:lnTo>
                    <a:pt x="304732" y="2673"/>
                  </a:lnTo>
                  <a:lnTo>
                    <a:pt x="319521" y="4009"/>
                  </a:lnTo>
                  <a:lnTo>
                    <a:pt x="334311" y="5345"/>
                  </a:lnTo>
                  <a:lnTo>
                    <a:pt x="347313" y="26468"/>
                  </a:lnTo>
                  <a:lnTo>
                    <a:pt x="375104" y="48926"/>
                  </a:lnTo>
                  <a:lnTo>
                    <a:pt x="402896" y="71386"/>
                  </a:lnTo>
                  <a:lnTo>
                    <a:pt x="415897" y="92507"/>
                  </a:lnTo>
                  <a:lnTo>
                    <a:pt x="251424" y="97593"/>
                  </a:lnTo>
                  <a:lnTo>
                    <a:pt x="236634" y="96257"/>
                  </a:lnTo>
                  <a:lnTo>
                    <a:pt x="221844" y="94920"/>
                  </a:lnTo>
                  <a:lnTo>
                    <a:pt x="207054" y="93584"/>
                  </a:lnTo>
                  <a:lnTo>
                    <a:pt x="192266" y="92248"/>
                  </a:lnTo>
                  <a:lnTo>
                    <a:pt x="162686" y="89575"/>
                  </a:lnTo>
                  <a:lnTo>
                    <a:pt x="147896" y="88238"/>
                  </a:lnTo>
                  <a:lnTo>
                    <a:pt x="103527" y="84229"/>
                  </a:lnTo>
                  <a:lnTo>
                    <a:pt x="73949" y="81556"/>
                  </a:lnTo>
                  <a:lnTo>
                    <a:pt x="29579" y="77547"/>
                  </a:lnTo>
                  <a:lnTo>
                    <a:pt x="0" y="74874"/>
                  </a:lnTo>
                  <a:lnTo>
                    <a:pt x="46157" y="59097"/>
                  </a:lnTo>
                  <a:lnTo>
                    <a:pt x="90526" y="63106"/>
                  </a:lnTo>
                  <a:lnTo>
                    <a:pt x="121893" y="45994"/>
                  </a:lnTo>
                  <a:lnTo>
                    <a:pt x="166262" y="50003"/>
                  </a:lnTo>
                  <a:lnTo>
                    <a:pt x="197629" y="32889"/>
                  </a:lnTo>
                  <a:lnTo>
                    <a:pt x="212418" y="34226"/>
                  </a:lnTo>
                  <a:lnTo>
                    <a:pt x="227208" y="35562"/>
                  </a:lnTo>
                  <a:lnTo>
                    <a:pt x="243785" y="17113"/>
                  </a:lnTo>
                  <a:lnTo>
                    <a:pt x="275153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46" name="图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55" y="1849120"/>
            <a:ext cx="1308100" cy="1672590"/>
          </a:xfrm>
          <a:prstGeom prst="rect">
            <a:avLst/>
          </a:prstGeom>
        </p:spPr>
      </p:pic>
      <p:sp>
        <p:nvSpPr>
          <p:cNvPr id="47" name="Freeform 340"/>
          <p:cNvSpPr/>
          <p:nvPr/>
        </p:nvSpPr>
        <p:spPr bwMode="auto">
          <a:xfrm>
            <a:off x="980440" y="2328545"/>
            <a:ext cx="188595" cy="302895"/>
          </a:xfrm>
          <a:custGeom>
            <a:avLst/>
            <a:gdLst>
              <a:gd name="T0" fmla="*/ 36 w 80"/>
              <a:gd name="T1" fmla="*/ 68 h 96"/>
              <a:gd name="T2" fmla="*/ 32 w 80"/>
              <a:gd name="T3" fmla="*/ 60 h 96"/>
              <a:gd name="T4" fmla="*/ 32 w 80"/>
              <a:gd name="T5" fmla="*/ 52 h 96"/>
              <a:gd name="T6" fmla="*/ 24 w 80"/>
              <a:gd name="T7" fmla="*/ 40 h 96"/>
              <a:gd name="T8" fmla="*/ 20 w 80"/>
              <a:gd name="T9" fmla="*/ 32 h 96"/>
              <a:gd name="T10" fmla="*/ 12 w 80"/>
              <a:gd name="T11" fmla="*/ 24 h 96"/>
              <a:gd name="T12" fmla="*/ 8 w 80"/>
              <a:gd name="T13" fmla="*/ 20 h 96"/>
              <a:gd name="T14" fmla="*/ 4 w 80"/>
              <a:gd name="T15" fmla="*/ 16 h 96"/>
              <a:gd name="T16" fmla="*/ 4 w 80"/>
              <a:gd name="T17" fmla="*/ 12 h 96"/>
              <a:gd name="T18" fmla="*/ 0 w 80"/>
              <a:gd name="T19" fmla="*/ 8 h 96"/>
              <a:gd name="T20" fmla="*/ 4 w 80"/>
              <a:gd name="T21" fmla="*/ 4 h 96"/>
              <a:gd name="T22" fmla="*/ 8 w 80"/>
              <a:gd name="T23" fmla="*/ 0 h 96"/>
              <a:gd name="T24" fmla="*/ 12 w 80"/>
              <a:gd name="T25" fmla="*/ 0 h 96"/>
              <a:gd name="T26" fmla="*/ 20 w 80"/>
              <a:gd name="T27" fmla="*/ 0 h 96"/>
              <a:gd name="T28" fmla="*/ 24 w 80"/>
              <a:gd name="T29" fmla="*/ 0 h 96"/>
              <a:gd name="T30" fmla="*/ 28 w 80"/>
              <a:gd name="T31" fmla="*/ 0 h 96"/>
              <a:gd name="T32" fmla="*/ 40 w 80"/>
              <a:gd name="T33" fmla="*/ 0 h 96"/>
              <a:gd name="T34" fmla="*/ 56 w 80"/>
              <a:gd name="T35" fmla="*/ 4 h 96"/>
              <a:gd name="T36" fmla="*/ 76 w 80"/>
              <a:gd name="T37" fmla="*/ 8 h 96"/>
              <a:gd name="T38" fmla="*/ 76 w 80"/>
              <a:gd name="T39" fmla="*/ 16 h 96"/>
              <a:gd name="T40" fmla="*/ 76 w 80"/>
              <a:gd name="T41" fmla="*/ 28 h 96"/>
              <a:gd name="T42" fmla="*/ 80 w 80"/>
              <a:gd name="T43" fmla="*/ 40 h 96"/>
              <a:gd name="T44" fmla="*/ 80 w 80"/>
              <a:gd name="T45" fmla="*/ 56 h 96"/>
              <a:gd name="T46" fmla="*/ 80 w 80"/>
              <a:gd name="T47" fmla="*/ 68 h 96"/>
              <a:gd name="T48" fmla="*/ 80 w 80"/>
              <a:gd name="T49" fmla="*/ 80 h 96"/>
              <a:gd name="T50" fmla="*/ 76 w 80"/>
              <a:gd name="T51" fmla="*/ 88 h 96"/>
              <a:gd name="T52" fmla="*/ 68 w 80"/>
              <a:gd name="T53" fmla="*/ 96 h 96"/>
              <a:gd name="T54" fmla="*/ 64 w 80"/>
              <a:gd name="T55" fmla="*/ 96 h 96"/>
              <a:gd name="T56" fmla="*/ 60 w 80"/>
              <a:gd name="T57" fmla="*/ 96 h 96"/>
              <a:gd name="T58" fmla="*/ 56 w 80"/>
              <a:gd name="T59" fmla="*/ 96 h 96"/>
              <a:gd name="T60" fmla="*/ 52 w 80"/>
              <a:gd name="T61" fmla="*/ 92 h 96"/>
              <a:gd name="T62" fmla="*/ 48 w 80"/>
              <a:gd name="T63" fmla="*/ 88 h 96"/>
              <a:gd name="T64" fmla="*/ 44 w 80"/>
              <a:gd name="T65" fmla="*/ 84 h 96"/>
              <a:gd name="T66" fmla="*/ 40 w 80"/>
              <a:gd name="T67" fmla="*/ 76 h 96"/>
              <a:gd name="T68" fmla="*/ 36 w 80"/>
              <a:gd name="T69" fmla="*/ 68 h 96"/>
              <a:gd name="T70" fmla="*/ 36 w 80"/>
              <a:gd name="T71" fmla="*/ 6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0" h="96">
                <a:moveTo>
                  <a:pt x="36" y="68"/>
                </a:moveTo>
                <a:lnTo>
                  <a:pt x="32" y="60"/>
                </a:lnTo>
                <a:lnTo>
                  <a:pt x="32" y="52"/>
                </a:lnTo>
                <a:lnTo>
                  <a:pt x="24" y="40"/>
                </a:lnTo>
                <a:lnTo>
                  <a:pt x="20" y="32"/>
                </a:lnTo>
                <a:lnTo>
                  <a:pt x="12" y="24"/>
                </a:lnTo>
                <a:lnTo>
                  <a:pt x="8" y="20"/>
                </a:lnTo>
                <a:lnTo>
                  <a:pt x="4" y="16"/>
                </a:lnTo>
                <a:lnTo>
                  <a:pt x="4" y="12"/>
                </a:lnTo>
                <a:lnTo>
                  <a:pt x="0" y="8"/>
                </a:lnTo>
                <a:lnTo>
                  <a:pt x="4" y="4"/>
                </a:lnTo>
                <a:lnTo>
                  <a:pt x="8" y="0"/>
                </a:lnTo>
                <a:lnTo>
                  <a:pt x="12" y="0"/>
                </a:lnTo>
                <a:lnTo>
                  <a:pt x="20" y="0"/>
                </a:lnTo>
                <a:lnTo>
                  <a:pt x="24" y="0"/>
                </a:lnTo>
                <a:lnTo>
                  <a:pt x="28" y="0"/>
                </a:lnTo>
                <a:lnTo>
                  <a:pt x="40" y="0"/>
                </a:lnTo>
                <a:lnTo>
                  <a:pt x="56" y="4"/>
                </a:lnTo>
                <a:lnTo>
                  <a:pt x="76" y="8"/>
                </a:lnTo>
                <a:lnTo>
                  <a:pt x="76" y="16"/>
                </a:lnTo>
                <a:lnTo>
                  <a:pt x="76" y="28"/>
                </a:lnTo>
                <a:lnTo>
                  <a:pt x="80" y="40"/>
                </a:lnTo>
                <a:lnTo>
                  <a:pt x="80" y="56"/>
                </a:lnTo>
                <a:lnTo>
                  <a:pt x="80" y="68"/>
                </a:lnTo>
                <a:lnTo>
                  <a:pt x="80" y="80"/>
                </a:lnTo>
                <a:lnTo>
                  <a:pt x="76" y="88"/>
                </a:lnTo>
                <a:lnTo>
                  <a:pt x="68" y="96"/>
                </a:lnTo>
                <a:lnTo>
                  <a:pt x="64" y="96"/>
                </a:lnTo>
                <a:lnTo>
                  <a:pt x="60" y="96"/>
                </a:lnTo>
                <a:lnTo>
                  <a:pt x="56" y="96"/>
                </a:lnTo>
                <a:lnTo>
                  <a:pt x="52" y="92"/>
                </a:lnTo>
                <a:lnTo>
                  <a:pt x="48" y="88"/>
                </a:lnTo>
                <a:lnTo>
                  <a:pt x="44" y="84"/>
                </a:lnTo>
                <a:lnTo>
                  <a:pt x="40" y="76"/>
                </a:lnTo>
                <a:lnTo>
                  <a:pt x="36" y="68"/>
                </a:lnTo>
                <a:lnTo>
                  <a:pt x="36" y="68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Freeform 341"/>
          <p:cNvSpPr/>
          <p:nvPr/>
        </p:nvSpPr>
        <p:spPr bwMode="auto">
          <a:xfrm>
            <a:off x="695960" y="2745105"/>
            <a:ext cx="198120" cy="732155"/>
          </a:xfrm>
          <a:custGeom>
            <a:avLst/>
            <a:gdLst>
              <a:gd name="T0" fmla="*/ 24 w 84"/>
              <a:gd name="T1" fmla="*/ 72 h 232"/>
              <a:gd name="T2" fmla="*/ 20 w 84"/>
              <a:gd name="T3" fmla="*/ 60 h 232"/>
              <a:gd name="T4" fmla="*/ 20 w 84"/>
              <a:gd name="T5" fmla="*/ 44 h 232"/>
              <a:gd name="T6" fmla="*/ 12 w 84"/>
              <a:gd name="T7" fmla="*/ 36 h 232"/>
              <a:gd name="T8" fmla="*/ 8 w 84"/>
              <a:gd name="T9" fmla="*/ 28 h 232"/>
              <a:gd name="T10" fmla="*/ 4 w 84"/>
              <a:gd name="T11" fmla="*/ 24 h 232"/>
              <a:gd name="T12" fmla="*/ 0 w 84"/>
              <a:gd name="T13" fmla="*/ 20 h 232"/>
              <a:gd name="T14" fmla="*/ 0 w 84"/>
              <a:gd name="T15" fmla="*/ 12 h 232"/>
              <a:gd name="T16" fmla="*/ 0 w 84"/>
              <a:gd name="T17" fmla="*/ 4 h 232"/>
              <a:gd name="T18" fmla="*/ 4 w 84"/>
              <a:gd name="T19" fmla="*/ 0 h 232"/>
              <a:gd name="T20" fmla="*/ 8 w 84"/>
              <a:gd name="T21" fmla="*/ 0 h 232"/>
              <a:gd name="T22" fmla="*/ 12 w 84"/>
              <a:gd name="T23" fmla="*/ 0 h 232"/>
              <a:gd name="T24" fmla="*/ 20 w 84"/>
              <a:gd name="T25" fmla="*/ 0 h 232"/>
              <a:gd name="T26" fmla="*/ 32 w 84"/>
              <a:gd name="T27" fmla="*/ 0 h 232"/>
              <a:gd name="T28" fmla="*/ 40 w 84"/>
              <a:gd name="T29" fmla="*/ 4 h 232"/>
              <a:gd name="T30" fmla="*/ 56 w 84"/>
              <a:gd name="T31" fmla="*/ 4 h 232"/>
              <a:gd name="T32" fmla="*/ 68 w 84"/>
              <a:gd name="T33" fmla="*/ 8 h 232"/>
              <a:gd name="T34" fmla="*/ 72 w 84"/>
              <a:gd name="T35" fmla="*/ 32 h 232"/>
              <a:gd name="T36" fmla="*/ 72 w 84"/>
              <a:gd name="T37" fmla="*/ 52 h 232"/>
              <a:gd name="T38" fmla="*/ 72 w 84"/>
              <a:gd name="T39" fmla="*/ 72 h 232"/>
              <a:gd name="T40" fmla="*/ 76 w 84"/>
              <a:gd name="T41" fmla="*/ 92 h 232"/>
              <a:gd name="T42" fmla="*/ 76 w 84"/>
              <a:gd name="T43" fmla="*/ 108 h 232"/>
              <a:gd name="T44" fmla="*/ 76 w 84"/>
              <a:gd name="T45" fmla="*/ 124 h 232"/>
              <a:gd name="T46" fmla="*/ 80 w 84"/>
              <a:gd name="T47" fmla="*/ 140 h 232"/>
              <a:gd name="T48" fmla="*/ 80 w 84"/>
              <a:gd name="T49" fmla="*/ 152 h 232"/>
              <a:gd name="T50" fmla="*/ 80 w 84"/>
              <a:gd name="T51" fmla="*/ 164 h 232"/>
              <a:gd name="T52" fmla="*/ 80 w 84"/>
              <a:gd name="T53" fmla="*/ 176 h 232"/>
              <a:gd name="T54" fmla="*/ 80 w 84"/>
              <a:gd name="T55" fmla="*/ 184 h 232"/>
              <a:gd name="T56" fmla="*/ 84 w 84"/>
              <a:gd name="T57" fmla="*/ 192 h 232"/>
              <a:gd name="T58" fmla="*/ 84 w 84"/>
              <a:gd name="T59" fmla="*/ 200 h 232"/>
              <a:gd name="T60" fmla="*/ 84 w 84"/>
              <a:gd name="T61" fmla="*/ 204 h 232"/>
              <a:gd name="T62" fmla="*/ 84 w 84"/>
              <a:gd name="T63" fmla="*/ 208 h 232"/>
              <a:gd name="T64" fmla="*/ 84 w 84"/>
              <a:gd name="T65" fmla="*/ 212 h 232"/>
              <a:gd name="T66" fmla="*/ 84 w 84"/>
              <a:gd name="T67" fmla="*/ 220 h 232"/>
              <a:gd name="T68" fmla="*/ 80 w 84"/>
              <a:gd name="T69" fmla="*/ 224 h 232"/>
              <a:gd name="T70" fmla="*/ 76 w 84"/>
              <a:gd name="T71" fmla="*/ 232 h 232"/>
              <a:gd name="T72" fmla="*/ 72 w 84"/>
              <a:gd name="T73" fmla="*/ 232 h 232"/>
              <a:gd name="T74" fmla="*/ 64 w 84"/>
              <a:gd name="T75" fmla="*/ 232 h 232"/>
              <a:gd name="T76" fmla="*/ 56 w 84"/>
              <a:gd name="T77" fmla="*/ 228 h 232"/>
              <a:gd name="T78" fmla="*/ 48 w 84"/>
              <a:gd name="T79" fmla="*/ 224 h 232"/>
              <a:gd name="T80" fmla="*/ 44 w 84"/>
              <a:gd name="T81" fmla="*/ 216 h 232"/>
              <a:gd name="T82" fmla="*/ 36 w 84"/>
              <a:gd name="T83" fmla="*/ 208 h 232"/>
              <a:gd name="T84" fmla="*/ 32 w 84"/>
              <a:gd name="T85" fmla="*/ 200 h 232"/>
              <a:gd name="T86" fmla="*/ 28 w 84"/>
              <a:gd name="T87" fmla="*/ 196 h 232"/>
              <a:gd name="T88" fmla="*/ 28 w 84"/>
              <a:gd name="T89" fmla="*/ 192 h 232"/>
              <a:gd name="T90" fmla="*/ 28 w 84"/>
              <a:gd name="T91" fmla="*/ 184 h 232"/>
              <a:gd name="T92" fmla="*/ 24 w 84"/>
              <a:gd name="T93" fmla="*/ 172 h 232"/>
              <a:gd name="T94" fmla="*/ 24 w 84"/>
              <a:gd name="T95" fmla="*/ 160 h 232"/>
              <a:gd name="T96" fmla="*/ 24 w 84"/>
              <a:gd name="T97" fmla="*/ 144 h 232"/>
              <a:gd name="T98" fmla="*/ 24 w 84"/>
              <a:gd name="T99" fmla="*/ 108 h 232"/>
              <a:gd name="T100" fmla="*/ 24 w 84"/>
              <a:gd name="T101" fmla="*/ 92 h 232"/>
              <a:gd name="T102" fmla="*/ 24 w 84"/>
              <a:gd name="T103" fmla="*/ 72 h 232"/>
              <a:gd name="T104" fmla="*/ 24 w 84"/>
              <a:gd name="T105" fmla="*/ 7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4" h="232">
                <a:moveTo>
                  <a:pt x="24" y="72"/>
                </a:moveTo>
                <a:lnTo>
                  <a:pt x="20" y="60"/>
                </a:lnTo>
                <a:lnTo>
                  <a:pt x="20" y="44"/>
                </a:lnTo>
                <a:lnTo>
                  <a:pt x="12" y="36"/>
                </a:lnTo>
                <a:lnTo>
                  <a:pt x="8" y="28"/>
                </a:lnTo>
                <a:lnTo>
                  <a:pt x="4" y="24"/>
                </a:lnTo>
                <a:lnTo>
                  <a:pt x="0" y="20"/>
                </a:lnTo>
                <a:lnTo>
                  <a:pt x="0" y="12"/>
                </a:lnTo>
                <a:lnTo>
                  <a:pt x="0" y="4"/>
                </a:lnTo>
                <a:lnTo>
                  <a:pt x="4" y="0"/>
                </a:lnTo>
                <a:lnTo>
                  <a:pt x="8" y="0"/>
                </a:lnTo>
                <a:lnTo>
                  <a:pt x="12" y="0"/>
                </a:lnTo>
                <a:lnTo>
                  <a:pt x="20" y="0"/>
                </a:lnTo>
                <a:lnTo>
                  <a:pt x="32" y="0"/>
                </a:lnTo>
                <a:lnTo>
                  <a:pt x="40" y="4"/>
                </a:lnTo>
                <a:lnTo>
                  <a:pt x="56" y="4"/>
                </a:lnTo>
                <a:lnTo>
                  <a:pt x="68" y="8"/>
                </a:lnTo>
                <a:lnTo>
                  <a:pt x="72" y="32"/>
                </a:lnTo>
                <a:lnTo>
                  <a:pt x="72" y="52"/>
                </a:lnTo>
                <a:lnTo>
                  <a:pt x="72" y="72"/>
                </a:lnTo>
                <a:lnTo>
                  <a:pt x="76" y="92"/>
                </a:lnTo>
                <a:lnTo>
                  <a:pt x="76" y="108"/>
                </a:lnTo>
                <a:lnTo>
                  <a:pt x="76" y="124"/>
                </a:lnTo>
                <a:lnTo>
                  <a:pt x="80" y="140"/>
                </a:lnTo>
                <a:lnTo>
                  <a:pt x="80" y="152"/>
                </a:lnTo>
                <a:lnTo>
                  <a:pt x="80" y="164"/>
                </a:lnTo>
                <a:lnTo>
                  <a:pt x="80" y="176"/>
                </a:lnTo>
                <a:lnTo>
                  <a:pt x="80" y="184"/>
                </a:lnTo>
                <a:lnTo>
                  <a:pt x="84" y="192"/>
                </a:lnTo>
                <a:lnTo>
                  <a:pt x="84" y="200"/>
                </a:lnTo>
                <a:lnTo>
                  <a:pt x="84" y="204"/>
                </a:lnTo>
                <a:lnTo>
                  <a:pt x="84" y="208"/>
                </a:lnTo>
                <a:lnTo>
                  <a:pt x="84" y="212"/>
                </a:lnTo>
                <a:lnTo>
                  <a:pt x="84" y="220"/>
                </a:lnTo>
                <a:lnTo>
                  <a:pt x="80" y="224"/>
                </a:lnTo>
                <a:lnTo>
                  <a:pt x="76" y="232"/>
                </a:lnTo>
                <a:lnTo>
                  <a:pt x="72" y="232"/>
                </a:lnTo>
                <a:lnTo>
                  <a:pt x="64" y="232"/>
                </a:lnTo>
                <a:lnTo>
                  <a:pt x="56" y="228"/>
                </a:lnTo>
                <a:lnTo>
                  <a:pt x="48" y="224"/>
                </a:lnTo>
                <a:lnTo>
                  <a:pt x="44" y="216"/>
                </a:lnTo>
                <a:lnTo>
                  <a:pt x="36" y="208"/>
                </a:lnTo>
                <a:lnTo>
                  <a:pt x="32" y="200"/>
                </a:lnTo>
                <a:lnTo>
                  <a:pt x="28" y="196"/>
                </a:lnTo>
                <a:lnTo>
                  <a:pt x="28" y="192"/>
                </a:lnTo>
                <a:lnTo>
                  <a:pt x="28" y="184"/>
                </a:lnTo>
                <a:lnTo>
                  <a:pt x="24" y="172"/>
                </a:lnTo>
                <a:lnTo>
                  <a:pt x="24" y="160"/>
                </a:lnTo>
                <a:lnTo>
                  <a:pt x="24" y="144"/>
                </a:lnTo>
                <a:lnTo>
                  <a:pt x="24" y="108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Freeform 342"/>
          <p:cNvSpPr/>
          <p:nvPr/>
        </p:nvSpPr>
        <p:spPr bwMode="auto">
          <a:xfrm>
            <a:off x="995680" y="2908935"/>
            <a:ext cx="188595" cy="340995"/>
          </a:xfrm>
          <a:custGeom>
            <a:avLst/>
            <a:gdLst>
              <a:gd name="T0" fmla="*/ 8 w 80"/>
              <a:gd name="T1" fmla="*/ 28 h 108"/>
              <a:gd name="T2" fmla="*/ 0 w 80"/>
              <a:gd name="T3" fmla="*/ 24 h 108"/>
              <a:gd name="T4" fmla="*/ 0 w 80"/>
              <a:gd name="T5" fmla="*/ 20 h 108"/>
              <a:gd name="T6" fmla="*/ 0 w 80"/>
              <a:gd name="T7" fmla="*/ 16 h 108"/>
              <a:gd name="T8" fmla="*/ 0 w 80"/>
              <a:gd name="T9" fmla="*/ 8 h 108"/>
              <a:gd name="T10" fmla="*/ 4 w 80"/>
              <a:gd name="T11" fmla="*/ 4 h 108"/>
              <a:gd name="T12" fmla="*/ 8 w 80"/>
              <a:gd name="T13" fmla="*/ 0 h 108"/>
              <a:gd name="T14" fmla="*/ 20 w 80"/>
              <a:gd name="T15" fmla="*/ 0 h 108"/>
              <a:gd name="T16" fmla="*/ 32 w 80"/>
              <a:gd name="T17" fmla="*/ 0 h 108"/>
              <a:gd name="T18" fmla="*/ 76 w 80"/>
              <a:gd name="T19" fmla="*/ 8 h 108"/>
              <a:gd name="T20" fmla="*/ 72 w 80"/>
              <a:gd name="T21" fmla="*/ 16 h 108"/>
              <a:gd name="T22" fmla="*/ 68 w 80"/>
              <a:gd name="T23" fmla="*/ 28 h 108"/>
              <a:gd name="T24" fmla="*/ 72 w 80"/>
              <a:gd name="T25" fmla="*/ 36 h 108"/>
              <a:gd name="T26" fmla="*/ 76 w 80"/>
              <a:gd name="T27" fmla="*/ 48 h 108"/>
              <a:gd name="T28" fmla="*/ 76 w 80"/>
              <a:gd name="T29" fmla="*/ 60 h 108"/>
              <a:gd name="T30" fmla="*/ 80 w 80"/>
              <a:gd name="T31" fmla="*/ 68 h 108"/>
              <a:gd name="T32" fmla="*/ 80 w 80"/>
              <a:gd name="T33" fmla="*/ 76 h 108"/>
              <a:gd name="T34" fmla="*/ 80 w 80"/>
              <a:gd name="T35" fmla="*/ 80 h 108"/>
              <a:gd name="T36" fmla="*/ 80 w 80"/>
              <a:gd name="T37" fmla="*/ 84 h 108"/>
              <a:gd name="T38" fmla="*/ 80 w 80"/>
              <a:gd name="T39" fmla="*/ 92 h 108"/>
              <a:gd name="T40" fmla="*/ 76 w 80"/>
              <a:gd name="T41" fmla="*/ 100 h 108"/>
              <a:gd name="T42" fmla="*/ 72 w 80"/>
              <a:gd name="T43" fmla="*/ 104 h 108"/>
              <a:gd name="T44" fmla="*/ 64 w 80"/>
              <a:gd name="T45" fmla="*/ 108 h 108"/>
              <a:gd name="T46" fmla="*/ 60 w 80"/>
              <a:gd name="T47" fmla="*/ 108 h 108"/>
              <a:gd name="T48" fmla="*/ 52 w 80"/>
              <a:gd name="T49" fmla="*/ 104 h 108"/>
              <a:gd name="T50" fmla="*/ 44 w 80"/>
              <a:gd name="T51" fmla="*/ 100 h 108"/>
              <a:gd name="T52" fmla="*/ 40 w 80"/>
              <a:gd name="T53" fmla="*/ 92 h 108"/>
              <a:gd name="T54" fmla="*/ 32 w 80"/>
              <a:gd name="T55" fmla="*/ 80 h 108"/>
              <a:gd name="T56" fmla="*/ 28 w 80"/>
              <a:gd name="T57" fmla="*/ 64 h 108"/>
              <a:gd name="T58" fmla="*/ 20 w 80"/>
              <a:gd name="T59" fmla="*/ 52 h 108"/>
              <a:gd name="T60" fmla="*/ 16 w 80"/>
              <a:gd name="T61" fmla="*/ 40 h 108"/>
              <a:gd name="T62" fmla="*/ 12 w 80"/>
              <a:gd name="T63" fmla="*/ 32 h 108"/>
              <a:gd name="T64" fmla="*/ 8 w 80"/>
              <a:gd name="T65" fmla="*/ 28 h 108"/>
              <a:gd name="T66" fmla="*/ 8 w 80"/>
              <a:gd name="T67" fmla="*/ 2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0" h="108">
                <a:moveTo>
                  <a:pt x="8" y="28"/>
                </a:moveTo>
                <a:lnTo>
                  <a:pt x="0" y="24"/>
                </a:lnTo>
                <a:lnTo>
                  <a:pt x="0" y="20"/>
                </a:lnTo>
                <a:lnTo>
                  <a:pt x="0" y="16"/>
                </a:lnTo>
                <a:lnTo>
                  <a:pt x="0" y="8"/>
                </a:lnTo>
                <a:lnTo>
                  <a:pt x="4" y="4"/>
                </a:lnTo>
                <a:lnTo>
                  <a:pt x="8" y="0"/>
                </a:lnTo>
                <a:lnTo>
                  <a:pt x="20" y="0"/>
                </a:lnTo>
                <a:lnTo>
                  <a:pt x="32" y="0"/>
                </a:lnTo>
                <a:lnTo>
                  <a:pt x="76" y="8"/>
                </a:lnTo>
                <a:lnTo>
                  <a:pt x="72" y="16"/>
                </a:lnTo>
                <a:lnTo>
                  <a:pt x="68" y="28"/>
                </a:lnTo>
                <a:lnTo>
                  <a:pt x="72" y="36"/>
                </a:lnTo>
                <a:lnTo>
                  <a:pt x="76" y="48"/>
                </a:lnTo>
                <a:lnTo>
                  <a:pt x="76" y="60"/>
                </a:lnTo>
                <a:lnTo>
                  <a:pt x="80" y="68"/>
                </a:lnTo>
                <a:lnTo>
                  <a:pt x="80" y="76"/>
                </a:lnTo>
                <a:lnTo>
                  <a:pt x="80" y="80"/>
                </a:lnTo>
                <a:lnTo>
                  <a:pt x="80" y="84"/>
                </a:lnTo>
                <a:lnTo>
                  <a:pt x="80" y="92"/>
                </a:lnTo>
                <a:lnTo>
                  <a:pt x="76" y="100"/>
                </a:lnTo>
                <a:lnTo>
                  <a:pt x="72" y="104"/>
                </a:lnTo>
                <a:lnTo>
                  <a:pt x="64" y="108"/>
                </a:lnTo>
                <a:lnTo>
                  <a:pt x="60" y="108"/>
                </a:lnTo>
                <a:lnTo>
                  <a:pt x="52" y="104"/>
                </a:lnTo>
                <a:lnTo>
                  <a:pt x="44" y="100"/>
                </a:lnTo>
                <a:lnTo>
                  <a:pt x="40" y="92"/>
                </a:lnTo>
                <a:lnTo>
                  <a:pt x="32" y="80"/>
                </a:lnTo>
                <a:lnTo>
                  <a:pt x="28" y="64"/>
                </a:lnTo>
                <a:lnTo>
                  <a:pt x="20" y="52"/>
                </a:lnTo>
                <a:lnTo>
                  <a:pt x="16" y="40"/>
                </a:lnTo>
                <a:lnTo>
                  <a:pt x="12" y="32"/>
                </a:lnTo>
                <a:lnTo>
                  <a:pt x="8" y="28"/>
                </a:lnTo>
                <a:lnTo>
                  <a:pt x="8" y="28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Freeform 345"/>
          <p:cNvSpPr/>
          <p:nvPr/>
        </p:nvSpPr>
        <p:spPr bwMode="auto">
          <a:xfrm>
            <a:off x="1160780" y="2517775"/>
            <a:ext cx="329565" cy="62865"/>
          </a:xfrm>
          <a:custGeom>
            <a:avLst/>
            <a:gdLst>
              <a:gd name="T0" fmla="*/ 56 w 140"/>
              <a:gd name="T1" fmla="*/ 8 h 20"/>
              <a:gd name="T2" fmla="*/ 76 w 140"/>
              <a:gd name="T3" fmla="*/ 4 h 20"/>
              <a:gd name="T4" fmla="*/ 96 w 140"/>
              <a:gd name="T5" fmla="*/ 0 h 20"/>
              <a:gd name="T6" fmla="*/ 104 w 140"/>
              <a:gd name="T7" fmla="*/ 0 h 20"/>
              <a:gd name="T8" fmla="*/ 112 w 140"/>
              <a:gd name="T9" fmla="*/ 0 h 20"/>
              <a:gd name="T10" fmla="*/ 116 w 140"/>
              <a:gd name="T11" fmla="*/ 0 h 20"/>
              <a:gd name="T12" fmla="*/ 124 w 140"/>
              <a:gd name="T13" fmla="*/ 0 h 20"/>
              <a:gd name="T14" fmla="*/ 128 w 140"/>
              <a:gd name="T15" fmla="*/ 0 h 20"/>
              <a:gd name="T16" fmla="*/ 136 w 140"/>
              <a:gd name="T17" fmla="*/ 0 h 20"/>
              <a:gd name="T18" fmla="*/ 140 w 140"/>
              <a:gd name="T19" fmla="*/ 0 h 20"/>
              <a:gd name="T20" fmla="*/ 140 w 140"/>
              <a:gd name="T21" fmla="*/ 0 h 20"/>
              <a:gd name="T22" fmla="*/ 140 w 140"/>
              <a:gd name="T23" fmla="*/ 4 h 20"/>
              <a:gd name="T24" fmla="*/ 136 w 140"/>
              <a:gd name="T25" fmla="*/ 4 h 20"/>
              <a:gd name="T26" fmla="*/ 132 w 140"/>
              <a:gd name="T27" fmla="*/ 4 h 20"/>
              <a:gd name="T28" fmla="*/ 128 w 140"/>
              <a:gd name="T29" fmla="*/ 4 h 20"/>
              <a:gd name="T30" fmla="*/ 124 w 140"/>
              <a:gd name="T31" fmla="*/ 4 h 20"/>
              <a:gd name="T32" fmla="*/ 112 w 140"/>
              <a:gd name="T33" fmla="*/ 8 h 20"/>
              <a:gd name="T34" fmla="*/ 96 w 140"/>
              <a:gd name="T35" fmla="*/ 8 h 20"/>
              <a:gd name="T36" fmla="*/ 76 w 140"/>
              <a:gd name="T37" fmla="*/ 12 h 20"/>
              <a:gd name="T38" fmla="*/ 56 w 140"/>
              <a:gd name="T39" fmla="*/ 12 h 20"/>
              <a:gd name="T40" fmla="*/ 28 w 140"/>
              <a:gd name="T41" fmla="*/ 16 h 20"/>
              <a:gd name="T42" fmla="*/ 0 w 140"/>
              <a:gd name="T43" fmla="*/ 20 h 20"/>
              <a:gd name="T44" fmla="*/ 0 w 140"/>
              <a:gd name="T45" fmla="*/ 16 h 20"/>
              <a:gd name="T46" fmla="*/ 0 w 140"/>
              <a:gd name="T47" fmla="*/ 16 h 20"/>
              <a:gd name="T48" fmla="*/ 4 w 140"/>
              <a:gd name="T49" fmla="*/ 16 h 20"/>
              <a:gd name="T50" fmla="*/ 8 w 140"/>
              <a:gd name="T51" fmla="*/ 16 h 20"/>
              <a:gd name="T52" fmla="*/ 16 w 140"/>
              <a:gd name="T53" fmla="*/ 16 h 20"/>
              <a:gd name="T54" fmla="*/ 24 w 140"/>
              <a:gd name="T55" fmla="*/ 12 h 20"/>
              <a:gd name="T56" fmla="*/ 32 w 140"/>
              <a:gd name="T57" fmla="*/ 12 h 20"/>
              <a:gd name="T58" fmla="*/ 44 w 140"/>
              <a:gd name="T59" fmla="*/ 8 h 20"/>
              <a:gd name="T60" fmla="*/ 56 w 140"/>
              <a:gd name="T61" fmla="*/ 8 h 20"/>
              <a:gd name="T62" fmla="*/ 56 w 140"/>
              <a:gd name="T63" fmla="*/ 8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" h="20">
                <a:moveTo>
                  <a:pt x="56" y="8"/>
                </a:moveTo>
                <a:lnTo>
                  <a:pt x="76" y="4"/>
                </a:lnTo>
                <a:lnTo>
                  <a:pt x="96" y="0"/>
                </a:lnTo>
                <a:lnTo>
                  <a:pt x="104" y="0"/>
                </a:lnTo>
                <a:lnTo>
                  <a:pt x="112" y="0"/>
                </a:lnTo>
                <a:lnTo>
                  <a:pt x="116" y="0"/>
                </a:lnTo>
                <a:lnTo>
                  <a:pt x="124" y="0"/>
                </a:lnTo>
                <a:lnTo>
                  <a:pt x="128" y="0"/>
                </a:lnTo>
                <a:lnTo>
                  <a:pt x="136" y="0"/>
                </a:lnTo>
                <a:lnTo>
                  <a:pt x="140" y="0"/>
                </a:lnTo>
                <a:lnTo>
                  <a:pt x="140" y="0"/>
                </a:lnTo>
                <a:lnTo>
                  <a:pt x="140" y="4"/>
                </a:lnTo>
                <a:lnTo>
                  <a:pt x="136" y="4"/>
                </a:lnTo>
                <a:lnTo>
                  <a:pt x="132" y="4"/>
                </a:lnTo>
                <a:lnTo>
                  <a:pt x="128" y="4"/>
                </a:lnTo>
                <a:lnTo>
                  <a:pt x="124" y="4"/>
                </a:lnTo>
                <a:lnTo>
                  <a:pt x="112" y="8"/>
                </a:lnTo>
                <a:lnTo>
                  <a:pt x="96" y="8"/>
                </a:lnTo>
                <a:lnTo>
                  <a:pt x="76" y="12"/>
                </a:lnTo>
                <a:lnTo>
                  <a:pt x="56" y="12"/>
                </a:lnTo>
                <a:lnTo>
                  <a:pt x="28" y="16"/>
                </a:lnTo>
                <a:lnTo>
                  <a:pt x="0" y="20"/>
                </a:lnTo>
                <a:lnTo>
                  <a:pt x="0" y="16"/>
                </a:lnTo>
                <a:lnTo>
                  <a:pt x="0" y="16"/>
                </a:lnTo>
                <a:lnTo>
                  <a:pt x="4" y="16"/>
                </a:lnTo>
                <a:lnTo>
                  <a:pt x="8" y="16"/>
                </a:lnTo>
                <a:lnTo>
                  <a:pt x="16" y="16"/>
                </a:lnTo>
                <a:lnTo>
                  <a:pt x="24" y="12"/>
                </a:lnTo>
                <a:lnTo>
                  <a:pt x="32" y="12"/>
                </a:lnTo>
                <a:lnTo>
                  <a:pt x="44" y="8"/>
                </a:lnTo>
                <a:lnTo>
                  <a:pt x="56" y="8"/>
                </a:lnTo>
                <a:lnTo>
                  <a:pt x="56" y="8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Freeform 346"/>
          <p:cNvSpPr/>
          <p:nvPr/>
        </p:nvSpPr>
        <p:spPr bwMode="auto">
          <a:xfrm>
            <a:off x="1129030" y="3072765"/>
            <a:ext cx="348615" cy="88265"/>
          </a:xfrm>
          <a:custGeom>
            <a:avLst/>
            <a:gdLst>
              <a:gd name="T0" fmla="*/ 0 w 148"/>
              <a:gd name="T1" fmla="*/ 24 h 32"/>
              <a:gd name="T2" fmla="*/ 24 w 148"/>
              <a:gd name="T3" fmla="*/ 20 h 32"/>
              <a:gd name="T4" fmla="*/ 48 w 148"/>
              <a:gd name="T5" fmla="*/ 16 h 32"/>
              <a:gd name="T6" fmla="*/ 68 w 148"/>
              <a:gd name="T7" fmla="*/ 12 h 32"/>
              <a:gd name="T8" fmla="*/ 84 w 148"/>
              <a:gd name="T9" fmla="*/ 12 h 32"/>
              <a:gd name="T10" fmla="*/ 96 w 148"/>
              <a:gd name="T11" fmla="*/ 8 h 32"/>
              <a:gd name="T12" fmla="*/ 104 w 148"/>
              <a:gd name="T13" fmla="*/ 8 h 32"/>
              <a:gd name="T14" fmla="*/ 112 w 148"/>
              <a:gd name="T15" fmla="*/ 8 h 32"/>
              <a:gd name="T16" fmla="*/ 112 w 148"/>
              <a:gd name="T17" fmla="*/ 4 h 32"/>
              <a:gd name="T18" fmla="*/ 112 w 148"/>
              <a:gd name="T19" fmla="*/ 4 h 32"/>
              <a:gd name="T20" fmla="*/ 116 w 148"/>
              <a:gd name="T21" fmla="*/ 4 h 32"/>
              <a:gd name="T22" fmla="*/ 120 w 148"/>
              <a:gd name="T23" fmla="*/ 4 h 32"/>
              <a:gd name="T24" fmla="*/ 128 w 148"/>
              <a:gd name="T25" fmla="*/ 4 h 32"/>
              <a:gd name="T26" fmla="*/ 132 w 148"/>
              <a:gd name="T27" fmla="*/ 4 h 32"/>
              <a:gd name="T28" fmla="*/ 140 w 148"/>
              <a:gd name="T29" fmla="*/ 0 h 32"/>
              <a:gd name="T30" fmla="*/ 140 w 148"/>
              <a:gd name="T31" fmla="*/ 4 h 32"/>
              <a:gd name="T32" fmla="*/ 144 w 148"/>
              <a:gd name="T33" fmla="*/ 4 h 32"/>
              <a:gd name="T34" fmla="*/ 148 w 148"/>
              <a:gd name="T35" fmla="*/ 4 h 32"/>
              <a:gd name="T36" fmla="*/ 148 w 148"/>
              <a:gd name="T37" fmla="*/ 8 h 32"/>
              <a:gd name="T38" fmla="*/ 148 w 148"/>
              <a:gd name="T39" fmla="*/ 12 h 32"/>
              <a:gd name="T40" fmla="*/ 148 w 148"/>
              <a:gd name="T41" fmla="*/ 12 h 32"/>
              <a:gd name="T42" fmla="*/ 144 w 148"/>
              <a:gd name="T43" fmla="*/ 12 h 32"/>
              <a:gd name="T44" fmla="*/ 144 w 148"/>
              <a:gd name="T45" fmla="*/ 12 h 32"/>
              <a:gd name="T46" fmla="*/ 140 w 148"/>
              <a:gd name="T47" fmla="*/ 12 h 32"/>
              <a:gd name="T48" fmla="*/ 132 w 148"/>
              <a:gd name="T49" fmla="*/ 12 h 32"/>
              <a:gd name="T50" fmla="*/ 128 w 148"/>
              <a:gd name="T51" fmla="*/ 16 h 32"/>
              <a:gd name="T52" fmla="*/ 120 w 148"/>
              <a:gd name="T53" fmla="*/ 16 h 32"/>
              <a:gd name="T54" fmla="*/ 112 w 148"/>
              <a:gd name="T55" fmla="*/ 16 h 32"/>
              <a:gd name="T56" fmla="*/ 100 w 148"/>
              <a:gd name="T57" fmla="*/ 20 h 32"/>
              <a:gd name="T58" fmla="*/ 88 w 148"/>
              <a:gd name="T59" fmla="*/ 20 h 32"/>
              <a:gd name="T60" fmla="*/ 76 w 148"/>
              <a:gd name="T61" fmla="*/ 20 h 32"/>
              <a:gd name="T62" fmla="*/ 64 w 148"/>
              <a:gd name="T63" fmla="*/ 24 h 32"/>
              <a:gd name="T64" fmla="*/ 48 w 148"/>
              <a:gd name="T65" fmla="*/ 24 h 32"/>
              <a:gd name="T66" fmla="*/ 32 w 148"/>
              <a:gd name="T67" fmla="*/ 28 h 32"/>
              <a:gd name="T68" fmla="*/ 16 w 148"/>
              <a:gd name="T69" fmla="*/ 28 h 32"/>
              <a:gd name="T70" fmla="*/ 0 w 148"/>
              <a:gd name="T71" fmla="*/ 32 h 32"/>
              <a:gd name="T72" fmla="*/ 0 w 148"/>
              <a:gd name="T73" fmla="*/ 24 h 32"/>
              <a:gd name="T74" fmla="*/ 0 w 148"/>
              <a:gd name="T75" fmla="*/ 24 h 32"/>
              <a:gd name="connsiteX0" fmla="*/ 0 w 10000"/>
              <a:gd name="connsiteY0" fmla="*/ 6250 h 8750"/>
              <a:gd name="connsiteX1" fmla="*/ 1622 w 10000"/>
              <a:gd name="connsiteY1" fmla="*/ 5000 h 8750"/>
              <a:gd name="connsiteX2" fmla="*/ 3243 w 10000"/>
              <a:gd name="connsiteY2" fmla="*/ 3750 h 8750"/>
              <a:gd name="connsiteX3" fmla="*/ 4595 w 10000"/>
              <a:gd name="connsiteY3" fmla="*/ 2500 h 8750"/>
              <a:gd name="connsiteX4" fmla="*/ 5676 w 10000"/>
              <a:gd name="connsiteY4" fmla="*/ 2500 h 8750"/>
              <a:gd name="connsiteX5" fmla="*/ 6486 w 10000"/>
              <a:gd name="connsiteY5" fmla="*/ 1250 h 8750"/>
              <a:gd name="connsiteX6" fmla="*/ 7027 w 10000"/>
              <a:gd name="connsiteY6" fmla="*/ 1250 h 8750"/>
              <a:gd name="connsiteX7" fmla="*/ 7568 w 10000"/>
              <a:gd name="connsiteY7" fmla="*/ 1250 h 8750"/>
              <a:gd name="connsiteX8" fmla="*/ 7568 w 10000"/>
              <a:gd name="connsiteY8" fmla="*/ 0 h 8750"/>
              <a:gd name="connsiteX9" fmla="*/ 7568 w 10000"/>
              <a:gd name="connsiteY9" fmla="*/ 0 h 8750"/>
              <a:gd name="connsiteX10" fmla="*/ 7838 w 10000"/>
              <a:gd name="connsiteY10" fmla="*/ 0 h 8750"/>
              <a:gd name="connsiteX11" fmla="*/ 8108 w 10000"/>
              <a:gd name="connsiteY11" fmla="*/ 0 h 8750"/>
              <a:gd name="connsiteX12" fmla="*/ 8649 w 10000"/>
              <a:gd name="connsiteY12" fmla="*/ 0 h 8750"/>
              <a:gd name="connsiteX13" fmla="*/ 8919 w 10000"/>
              <a:gd name="connsiteY13" fmla="*/ 0 h 8750"/>
              <a:gd name="connsiteX14" fmla="*/ 9459 w 10000"/>
              <a:gd name="connsiteY14" fmla="*/ 0 h 8750"/>
              <a:gd name="connsiteX15" fmla="*/ 9730 w 10000"/>
              <a:gd name="connsiteY15" fmla="*/ 0 h 8750"/>
              <a:gd name="connsiteX16" fmla="*/ 10000 w 10000"/>
              <a:gd name="connsiteY16" fmla="*/ 0 h 8750"/>
              <a:gd name="connsiteX17" fmla="*/ 10000 w 10000"/>
              <a:gd name="connsiteY17" fmla="*/ 1250 h 8750"/>
              <a:gd name="connsiteX18" fmla="*/ 10000 w 10000"/>
              <a:gd name="connsiteY18" fmla="*/ 2500 h 8750"/>
              <a:gd name="connsiteX19" fmla="*/ 10000 w 10000"/>
              <a:gd name="connsiteY19" fmla="*/ 2500 h 8750"/>
              <a:gd name="connsiteX20" fmla="*/ 9730 w 10000"/>
              <a:gd name="connsiteY20" fmla="*/ 2500 h 8750"/>
              <a:gd name="connsiteX21" fmla="*/ 9730 w 10000"/>
              <a:gd name="connsiteY21" fmla="*/ 2500 h 8750"/>
              <a:gd name="connsiteX22" fmla="*/ 9459 w 10000"/>
              <a:gd name="connsiteY22" fmla="*/ 2500 h 8750"/>
              <a:gd name="connsiteX23" fmla="*/ 8919 w 10000"/>
              <a:gd name="connsiteY23" fmla="*/ 2500 h 8750"/>
              <a:gd name="connsiteX24" fmla="*/ 8649 w 10000"/>
              <a:gd name="connsiteY24" fmla="*/ 3750 h 8750"/>
              <a:gd name="connsiteX25" fmla="*/ 8108 w 10000"/>
              <a:gd name="connsiteY25" fmla="*/ 3750 h 8750"/>
              <a:gd name="connsiteX26" fmla="*/ 7568 w 10000"/>
              <a:gd name="connsiteY26" fmla="*/ 3750 h 8750"/>
              <a:gd name="connsiteX27" fmla="*/ 6757 w 10000"/>
              <a:gd name="connsiteY27" fmla="*/ 5000 h 8750"/>
              <a:gd name="connsiteX28" fmla="*/ 5946 w 10000"/>
              <a:gd name="connsiteY28" fmla="*/ 5000 h 8750"/>
              <a:gd name="connsiteX29" fmla="*/ 5135 w 10000"/>
              <a:gd name="connsiteY29" fmla="*/ 5000 h 8750"/>
              <a:gd name="connsiteX30" fmla="*/ 4324 w 10000"/>
              <a:gd name="connsiteY30" fmla="*/ 6250 h 8750"/>
              <a:gd name="connsiteX31" fmla="*/ 3243 w 10000"/>
              <a:gd name="connsiteY31" fmla="*/ 6250 h 8750"/>
              <a:gd name="connsiteX32" fmla="*/ 2162 w 10000"/>
              <a:gd name="connsiteY32" fmla="*/ 7500 h 8750"/>
              <a:gd name="connsiteX33" fmla="*/ 1081 w 10000"/>
              <a:gd name="connsiteY33" fmla="*/ 7500 h 8750"/>
              <a:gd name="connsiteX34" fmla="*/ 0 w 10000"/>
              <a:gd name="connsiteY34" fmla="*/ 8750 h 8750"/>
              <a:gd name="connsiteX35" fmla="*/ 0 w 10000"/>
              <a:gd name="connsiteY35" fmla="*/ 6250 h 8750"/>
              <a:gd name="connsiteX36" fmla="*/ 0 w 10000"/>
              <a:gd name="connsiteY36" fmla="*/ 6250 h 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000" h="8750">
                <a:moveTo>
                  <a:pt x="0" y="6250"/>
                </a:moveTo>
                <a:lnTo>
                  <a:pt x="1622" y="5000"/>
                </a:lnTo>
                <a:lnTo>
                  <a:pt x="3243" y="3750"/>
                </a:lnTo>
                <a:lnTo>
                  <a:pt x="4595" y="2500"/>
                </a:lnTo>
                <a:lnTo>
                  <a:pt x="5676" y="2500"/>
                </a:lnTo>
                <a:lnTo>
                  <a:pt x="6486" y="1250"/>
                </a:lnTo>
                <a:lnTo>
                  <a:pt x="7027" y="1250"/>
                </a:lnTo>
                <a:lnTo>
                  <a:pt x="7568" y="1250"/>
                </a:lnTo>
                <a:lnTo>
                  <a:pt x="7568" y="0"/>
                </a:lnTo>
                <a:lnTo>
                  <a:pt x="7568" y="0"/>
                </a:lnTo>
                <a:lnTo>
                  <a:pt x="7838" y="0"/>
                </a:lnTo>
                <a:lnTo>
                  <a:pt x="8108" y="0"/>
                </a:lnTo>
                <a:lnTo>
                  <a:pt x="8649" y="0"/>
                </a:lnTo>
                <a:lnTo>
                  <a:pt x="8919" y="0"/>
                </a:lnTo>
                <a:lnTo>
                  <a:pt x="9459" y="0"/>
                </a:lnTo>
                <a:lnTo>
                  <a:pt x="9730" y="0"/>
                </a:lnTo>
                <a:lnTo>
                  <a:pt x="10000" y="0"/>
                </a:lnTo>
                <a:lnTo>
                  <a:pt x="10000" y="1250"/>
                </a:lnTo>
                <a:lnTo>
                  <a:pt x="10000" y="2500"/>
                </a:lnTo>
                <a:lnTo>
                  <a:pt x="10000" y="2500"/>
                </a:lnTo>
                <a:lnTo>
                  <a:pt x="9730" y="2500"/>
                </a:lnTo>
                <a:lnTo>
                  <a:pt x="9730" y="2500"/>
                </a:lnTo>
                <a:lnTo>
                  <a:pt x="9459" y="2500"/>
                </a:lnTo>
                <a:lnTo>
                  <a:pt x="8919" y="2500"/>
                </a:lnTo>
                <a:lnTo>
                  <a:pt x="8649" y="3750"/>
                </a:lnTo>
                <a:lnTo>
                  <a:pt x="8108" y="3750"/>
                </a:lnTo>
                <a:lnTo>
                  <a:pt x="7568" y="3750"/>
                </a:lnTo>
                <a:lnTo>
                  <a:pt x="6757" y="5000"/>
                </a:lnTo>
                <a:lnTo>
                  <a:pt x="5946" y="5000"/>
                </a:lnTo>
                <a:lnTo>
                  <a:pt x="5135" y="5000"/>
                </a:lnTo>
                <a:lnTo>
                  <a:pt x="4324" y="6250"/>
                </a:lnTo>
                <a:lnTo>
                  <a:pt x="3243" y="6250"/>
                </a:lnTo>
                <a:lnTo>
                  <a:pt x="2162" y="7500"/>
                </a:lnTo>
                <a:lnTo>
                  <a:pt x="1081" y="7500"/>
                </a:lnTo>
                <a:lnTo>
                  <a:pt x="0" y="8750"/>
                </a:lnTo>
                <a:lnTo>
                  <a:pt x="0" y="6250"/>
                </a:lnTo>
                <a:lnTo>
                  <a:pt x="0" y="6250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Freeform 347"/>
          <p:cNvSpPr/>
          <p:nvPr/>
        </p:nvSpPr>
        <p:spPr bwMode="auto">
          <a:xfrm>
            <a:off x="1122680" y="1849120"/>
            <a:ext cx="283210" cy="201930"/>
          </a:xfrm>
          <a:custGeom>
            <a:avLst/>
            <a:gdLst>
              <a:gd name="T0" fmla="*/ 0 w 120"/>
              <a:gd name="T1" fmla="*/ 8 h 64"/>
              <a:gd name="T2" fmla="*/ 4 w 120"/>
              <a:gd name="T3" fmla="*/ 4 h 64"/>
              <a:gd name="T4" fmla="*/ 4 w 120"/>
              <a:gd name="T5" fmla="*/ 4 h 64"/>
              <a:gd name="T6" fmla="*/ 8 w 120"/>
              <a:gd name="T7" fmla="*/ 0 h 64"/>
              <a:gd name="T8" fmla="*/ 12 w 120"/>
              <a:gd name="T9" fmla="*/ 0 h 64"/>
              <a:gd name="T10" fmla="*/ 20 w 120"/>
              <a:gd name="T11" fmla="*/ 0 h 64"/>
              <a:gd name="T12" fmla="*/ 28 w 120"/>
              <a:gd name="T13" fmla="*/ 0 h 64"/>
              <a:gd name="T14" fmla="*/ 36 w 120"/>
              <a:gd name="T15" fmla="*/ 0 h 64"/>
              <a:gd name="T16" fmla="*/ 44 w 120"/>
              <a:gd name="T17" fmla="*/ 0 h 64"/>
              <a:gd name="T18" fmla="*/ 64 w 120"/>
              <a:gd name="T19" fmla="*/ 0 h 64"/>
              <a:gd name="T20" fmla="*/ 80 w 120"/>
              <a:gd name="T21" fmla="*/ 0 h 64"/>
              <a:gd name="T22" fmla="*/ 92 w 120"/>
              <a:gd name="T23" fmla="*/ 4 h 64"/>
              <a:gd name="T24" fmla="*/ 104 w 120"/>
              <a:gd name="T25" fmla="*/ 8 h 64"/>
              <a:gd name="T26" fmla="*/ 112 w 120"/>
              <a:gd name="T27" fmla="*/ 16 h 64"/>
              <a:gd name="T28" fmla="*/ 116 w 120"/>
              <a:gd name="T29" fmla="*/ 20 h 64"/>
              <a:gd name="T30" fmla="*/ 120 w 120"/>
              <a:gd name="T31" fmla="*/ 28 h 64"/>
              <a:gd name="T32" fmla="*/ 120 w 120"/>
              <a:gd name="T33" fmla="*/ 36 h 64"/>
              <a:gd name="T34" fmla="*/ 120 w 120"/>
              <a:gd name="T35" fmla="*/ 44 h 64"/>
              <a:gd name="T36" fmla="*/ 120 w 120"/>
              <a:gd name="T37" fmla="*/ 48 h 64"/>
              <a:gd name="T38" fmla="*/ 116 w 120"/>
              <a:gd name="T39" fmla="*/ 56 h 64"/>
              <a:gd name="T40" fmla="*/ 108 w 120"/>
              <a:gd name="T41" fmla="*/ 60 h 64"/>
              <a:gd name="T42" fmla="*/ 104 w 120"/>
              <a:gd name="T43" fmla="*/ 64 h 64"/>
              <a:gd name="T44" fmla="*/ 100 w 120"/>
              <a:gd name="T45" fmla="*/ 64 h 64"/>
              <a:gd name="T46" fmla="*/ 96 w 120"/>
              <a:gd name="T47" fmla="*/ 64 h 64"/>
              <a:gd name="T48" fmla="*/ 88 w 120"/>
              <a:gd name="T49" fmla="*/ 60 h 64"/>
              <a:gd name="T50" fmla="*/ 80 w 120"/>
              <a:gd name="T51" fmla="*/ 60 h 64"/>
              <a:gd name="T52" fmla="*/ 68 w 120"/>
              <a:gd name="T53" fmla="*/ 56 h 64"/>
              <a:gd name="T54" fmla="*/ 60 w 120"/>
              <a:gd name="T55" fmla="*/ 48 h 64"/>
              <a:gd name="T56" fmla="*/ 48 w 120"/>
              <a:gd name="T57" fmla="*/ 44 h 64"/>
              <a:gd name="T58" fmla="*/ 36 w 120"/>
              <a:gd name="T59" fmla="*/ 36 h 64"/>
              <a:gd name="T60" fmla="*/ 28 w 120"/>
              <a:gd name="T61" fmla="*/ 32 h 64"/>
              <a:gd name="T62" fmla="*/ 20 w 120"/>
              <a:gd name="T63" fmla="*/ 24 h 64"/>
              <a:gd name="T64" fmla="*/ 12 w 120"/>
              <a:gd name="T65" fmla="*/ 20 h 64"/>
              <a:gd name="T66" fmla="*/ 8 w 120"/>
              <a:gd name="T67" fmla="*/ 16 h 64"/>
              <a:gd name="T68" fmla="*/ 4 w 120"/>
              <a:gd name="T69" fmla="*/ 12 h 64"/>
              <a:gd name="T70" fmla="*/ 0 w 120"/>
              <a:gd name="T71" fmla="*/ 8 h 64"/>
              <a:gd name="T72" fmla="*/ 0 w 120"/>
              <a:gd name="T73" fmla="*/ 8 h 64"/>
              <a:gd name="T74" fmla="*/ 0 w 120"/>
              <a:gd name="T75" fmla="*/ 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0" h="64">
                <a:moveTo>
                  <a:pt x="0" y="8"/>
                </a:moveTo>
                <a:lnTo>
                  <a:pt x="4" y="4"/>
                </a:lnTo>
                <a:lnTo>
                  <a:pt x="4" y="4"/>
                </a:lnTo>
                <a:lnTo>
                  <a:pt x="8" y="0"/>
                </a:lnTo>
                <a:lnTo>
                  <a:pt x="12" y="0"/>
                </a:lnTo>
                <a:lnTo>
                  <a:pt x="20" y="0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64" y="0"/>
                </a:lnTo>
                <a:lnTo>
                  <a:pt x="80" y="0"/>
                </a:lnTo>
                <a:lnTo>
                  <a:pt x="92" y="4"/>
                </a:lnTo>
                <a:lnTo>
                  <a:pt x="104" y="8"/>
                </a:lnTo>
                <a:lnTo>
                  <a:pt x="112" y="16"/>
                </a:lnTo>
                <a:lnTo>
                  <a:pt x="116" y="20"/>
                </a:lnTo>
                <a:lnTo>
                  <a:pt x="120" y="28"/>
                </a:lnTo>
                <a:lnTo>
                  <a:pt x="120" y="36"/>
                </a:lnTo>
                <a:lnTo>
                  <a:pt x="120" y="44"/>
                </a:lnTo>
                <a:lnTo>
                  <a:pt x="120" y="48"/>
                </a:lnTo>
                <a:lnTo>
                  <a:pt x="116" y="56"/>
                </a:lnTo>
                <a:lnTo>
                  <a:pt x="108" y="60"/>
                </a:lnTo>
                <a:lnTo>
                  <a:pt x="104" y="64"/>
                </a:lnTo>
                <a:lnTo>
                  <a:pt x="100" y="64"/>
                </a:lnTo>
                <a:lnTo>
                  <a:pt x="96" y="64"/>
                </a:lnTo>
                <a:lnTo>
                  <a:pt x="88" y="60"/>
                </a:lnTo>
                <a:lnTo>
                  <a:pt x="80" y="60"/>
                </a:lnTo>
                <a:lnTo>
                  <a:pt x="68" y="56"/>
                </a:lnTo>
                <a:lnTo>
                  <a:pt x="60" y="48"/>
                </a:lnTo>
                <a:lnTo>
                  <a:pt x="48" y="44"/>
                </a:lnTo>
                <a:lnTo>
                  <a:pt x="36" y="36"/>
                </a:lnTo>
                <a:lnTo>
                  <a:pt x="28" y="32"/>
                </a:lnTo>
                <a:lnTo>
                  <a:pt x="20" y="24"/>
                </a:lnTo>
                <a:lnTo>
                  <a:pt x="12" y="20"/>
                </a:lnTo>
                <a:lnTo>
                  <a:pt x="8" y="16"/>
                </a:lnTo>
                <a:lnTo>
                  <a:pt x="4" y="12"/>
                </a:lnTo>
                <a:lnTo>
                  <a:pt x="0" y="8"/>
                </a:lnTo>
                <a:lnTo>
                  <a:pt x="0" y="8"/>
                </a:lnTo>
                <a:lnTo>
                  <a:pt x="0" y="8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Freeform 348"/>
          <p:cNvSpPr/>
          <p:nvPr/>
        </p:nvSpPr>
        <p:spPr bwMode="auto">
          <a:xfrm>
            <a:off x="701040" y="1988185"/>
            <a:ext cx="1196975" cy="277495"/>
          </a:xfrm>
          <a:custGeom>
            <a:avLst/>
            <a:gdLst>
              <a:gd name="T0" fmla="*/ 440 w 508"/>
              <a:gd name="T1" fmla="*/ 48 h 88"/>
              <a:gd name="T2" fmla="*/ 416 w 508"/>
              <a:gd name="T3" fmla="*/ 48 h 88"/>
              <a:gd name="T4" fmla="*/ 396 w 508"/>
              <a:gd name="T5" fmla="*/ 48 h 88"/>
              <a:gd name="T6" fmla="*/ 380 w 508"/>
              <a:gd name="T7" fmla="*/ 48 h 88"/>
              <a:gd name="T8" fmla="*/ 368 w 508"/>
              <a:gd name="T9" fmla="*/ 52 h 88"/>
              <a:gd name="T10" fmla="*/ 348 w 508"/>
              <a:gd name="T11" fmla="*/ 52 h 88"/>
              <a:gd name="T12" fmla="*/ 324 w 508"/>
              <a:gd name="T13" fmla="*/ 56 h 88"/>
              <a:gd name="T14" fmla="*/ 292 w 508"/>
              <a:gd name="T15" fmla="*/ 60 h 88"/>
              <a:gd name="T16" fmla="*/ 232 w 508"/>
              <a:gd name="T17" fmla="*/ 68 h 88"/>
              <a:gd name="T18" fmla="*/ 164 w 508"/>
              <a:gd name="T19" fmla="*/ 76 h 88"/>
              <a:gd name="T20" fmla="*/ 120 w 508"/>
              <a:gd name="T21" fmla="*/ 80 h 88"/>
              <a:gd name="T22" fmla="*/ 96 w 508"/>
              <a:gd name="T23" fmla="*/ 84 h 88"/>
              <a:gd name="T24" fmla="*/ 76 w 508"/>
              <a:gd name="T25" fmla="*/ 88 h 88"/>
              <a:gd name="T26" fmla="*/ 64 w 508"/>
              <a:gd name="T27" fmla="*/ 88 h 88"/>
              <a:gd name="T28" fmla="*/ 52 w 508"/>
              <a:gd name="T29" fmla="*/ 84 h 88"/>
              <a:gd name="T30" fmla="*/ 32 w 508"/>
              <a:gd name="T31" fmla="*/ 80 h 88"/>
              <a:gd name="T32" fmla="*/ 12 w 508"/>
              <a:gd name="T33" fmla="*/ 72 h 88"/>
              <a:gd name="T34" fmla="*/ 0 w 508"/>
              <a:gd name="T35" fmla="*/ 64 h 88"/>
              <a:gd name="T36" fmla="*/ 0 w 508"/>
              <a:gd name="T37" fmla="*/ 60 h 88"/>
              <a:gd name="T38" fmla="*/ 4 w 508"/>
              <a:gd name="T39" fmla="*/ 56 h 88"/>
              <a:gd name="T40" fmla="*/ 12 w 508"/>
              <a:gd name="T41" fmla="*/ 56 h 88"/>
              <a:gd name="T42" fmla="*/ 24 w 508"/>
              <a:gd name="T43" fmla="*/ 56 h 88"/>
              <a:gd name="T44" fmla="*/ 44 w 508"/>
              <a:gd name="T45" fmla="*/ 56 h 88"/>
              <a:gd name="T46" fmla="*/ 68 w 508"/>
              <a:gd name="T47" fmla="*/ 52 h 88"/>
              <a:gd name="T48" fmla="*/ 100 w 508"/>
              <a:gd name="T49" fmla="*/ 48 h 88"/>
              <a:gd name="T50" fmla="*/ 140 w 508"/>
              <a:gd name="T51" fmla="*/ 44 h 88"/>
              <a:gd name="T52" fmla="*/ 208 w 508"/>
              <a:gd name="T53" fmla="*/ 36 h 88"/>
              <a:gd name="T54" fmla="*/ 296 w 508"/>
              <a:gd name="T55" fmla="*/ 24 h 88"/>
              <a:gd name="T56" fmla="*/ 352 w 508"/>
              <a:gd name="T57" fmla="*/ 12 h 88"/>
              <a:gd name="T58" fmla="*/ 384 w 508"/>
              <a:gd name="T59" fmla="*/ 8 h 88"/>
              <a:gd name="T60" fmla="*/ 412 w 508"/>
              <a:gd name="T61" fmla="*/ 4 h 88"/>
              <a:gd name="T62" fmla="*/ 432 w 508"/>
              <a:gd name="T63" fmla="*/ 0 h 88"/>
              <a:gd name="T64" fmla="*/ 448 w 508"/>
              <a:gd name="T65" fmla="*/ 0 h 88"/>
              <a:gd name="T66" fmla="*/ 472 w 508"/>
              <a:gd name="T67" fmla="*/ 8 h 88"/>
              <a:gd name="T68" fmla="*/ 496 w 508"/>
              <a:gd name="T69" fmla="*/ 16 h 88"/>
              <a:gd name="T70" fmla="*/ 508 w 508"/>
              <a:gd name="T71" fmla="*/ 28 h 88"/>
              <a:gd name="T72" fmla="*/ 508 w 508"/>
              <a:gd name="T73" fmla="*/ 36 h 88"/>
              <a:gd name="T74" fmla="*/ 500 w 508"/>
              <a:gd name="T75" fmla="*/ 44 h 88"/>
              <a:gd name="T76" fmla="*/ 484 w 508"/>
              <a:gd name="T77" fmla="*/ 48 h 88"/>
              <a:gd name="T78" fmla="*/ 464 w 508"/>
              <a:gd name="T79" fmla="*/ 48 h 88"/>
              <a:gd name="T80" fmla="*/ 452 w 508"/>
              <a:gd name="T81" fmla="*/ 4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08" h="88">
                <a:moveTo>
                  <a:pt x="452" y="48"/>
                </a:moveTo>
                <a:lnTo>
                  <a:pt x="440" y="48"/>
                </a:lnTo>
                <a:lnTo>
                  <a:pt x="428" y="48"/>
                </a:lnTo>
                <a:lnTo>
                  <a:pt x="416" y="48"/>
                </a:lnTo>
                <a:lnTo>
                  <a:pt x="404" y="48"/>
                </a:lnTo>
                <a:lnTo>
                  <a:pt x="396" y="48"/>
                </a:lnTo>
                <a:lnTo>
                  <a:pt x="388" y="48"/>
                </a:lnTo>
                <a:lnTo>
                  <a:pt x="380" y="48"/>
                </a:lnTo>
                <a:lnTo>
                  <a:pt x="372" y="52"/>
                </a:lnTo>
                <a:lnTo>
                  <a:pt x="368" y="52"/>
                </a:lnTo>
                <a:lnTo>
                  <a:pt x="360" y="52"/>
                </a:lnTo>
                <a:lnTo>
                  <a:pt x="348" y="52"/>
                </a:lnTo>
                <a:lnTo>
                  <a:pt x="336" y="56"/>
                </a:lnTo>
                <a:lnTo>
                  <a:pt x="324" y="56"/>
                </a:lnTo>
                <a:lnTo>
                  <a:pt x="308" y="60"/>
                </a:lnTo>
                <a:lnTo>
                  <a:pt x="292" y="60"/>
                </a:lnTo>
                <a:lnTo>
                  <a:pt x="272" y="64"/>
                </a:lnTo>
                <a:lnTo>
                  <a:pt x="232" y="68"/>
                </a:lnTo>
                <a:lnTo>
                  <a:pt x="196" y="72"/>
                </a:lnTo>
                <a:lnTo>
                  <a:pt x="164" y="76"/>
                </a:lnTo>
                <a:lnTo>
                  <a:pt x="132" y="80"/>
                </a:lnTo>
                <a:lnTo>
                  <a:pt x="120" y="80"/>
                </a:lnTo>
                <a:lnTo>
                  <a:pt x="108" y="84"/>
                </a:lnTo>
                <a:lnTo>
                  <a:pt x="96" y="84"/>
                </a:lnTo>
                <a:lnTo>
                  <a:pt x="84" y="84"/>
                </a:lnTo>
                <a:lnTo>
                  <a:pt x="76" y="88"/>
                </a:lnTo>
                <a:lnTo>
                  <a:pt x="72" y="88"/>
                </a:lnTo>
                <a:lnTo>
                  <a:pt x="64" y="88"/>
                </a:lnTo>
                <a:lnTo>
                  <a:pt x="60" y="84"/>
                </a:lnTo>
                <a:lnTo>
                  <a:pt x="52" y="84"/>
                </a:lnTo>
                <a:lnTo>
                  <a:pt x="44" y="84"/>
                </a:lnTo>
                <a:lnTo>
                  <a:pt x="32" y="80"/>
                </a:lnTo>
                <a:lnTo>
                  <a:pt x="24" y="76"/>
                </a:lnTo>
                <a:lnTo>
                  <a:pt x="12" y="72"/>
                </a:lnTo>
                <a:lnTo>
                  <a:pt x="4" y="68"/>
                </a:lnTo>
                <a:lnTo>
                  <a:pt x="0" y="64"/>
                </a:lnTo>
                <a:lnTo>
                  <a:pt x="0" y="60"/>
                </a:lnTo>
                <a:lnTo>
                  <a:pt x="0" y="60"/>
                </a:lnTo>
                <a:lnTo>
                  <a:pt x="0" y="60"/>
                </a:lnTo>
                <a:lnTo>
                  <a:pt x="4" y="56"/>
                </a:lnTo>
                <a:lnTo>
                  <a:pt x="8" y="56"/>
                </a:lnTo>
                <a:lnTo>
                  <a:pt x="12" y="56"/>
                </a:lnTo>
                <a:lnTo>
                  <a:pt x="20" y="56"/>
                </a:lnTo>
                <a:lnTo>
                  <a:pt x="24" y="56"/>
                </a:lnTo>
                <a:lnTo>
                  <a:pt x="32" y="56"/>
                </a:lnTo>
                <a:lnTo>
                  <a:pt x="44" y="56"/>
                </a:lnTo>
                <a:lnTo>
                  <a:pt x="52" y="52"/>
                </a:lnTo>
                <a:lnTo>
                  <a:pt x="68" y="52"/>
                </a:lnTo>
                <a:lnTo>
                  <a:pt x="80" y="52"/>
                </a:lnTo>
                <a:lnTo>
                  <a:pt x="100" y="48"/>
                </a:lnTo>
                <a:lnTo>
                  <a:pt x="120" y="48"/>
                </a:lnTo>
                <a:lnTo>
                  <a:pt x="140" y="44"/>
                </a:lnTo>
                <a:lnTo>
                  <a:pt x="164" y="40"/>
                </a:lnTo>
                <a:lnTo>
                  <a:pt x="208" y="36"/>
                </a:lnTo>
                <a:lnTo>
                  <a:pt x="252" y="28"/>
                </a:lnTo>
                <a:lnTo>
                  <a:pt x="296" y="24"/>
                </a:lnTo>
                <a:lnTo>
                  <a:pt x="336" y="16"/>
                </a:lnTo>
                <a:lnTo>
                  <a:pt x="352" y="12"/>
                </a:lnTo>
                <a:lnTo>
                  <a:pt x="372" y="8"/>
                </a:lnTo>
                <a:lnTo>
                  <a:pt x="384" y="8"/>
                </a:lnTo>
                <a:lnTo>
                  <a:pt x="400" y="4"/>
                </a:lnTo>
                <a:lnTo>
                  <a:pt x="412" y="4"/>
                </a:lnTo>
                <a:lnTo>
                  <a:pt x="420" y="0"/>
                </a:lnTo>
                <a:lnTo>
                  <a:pt x="432" y="0"/>
                </a:lnTo>
                <a:lnTo>
                  <a:pt x="440" y="0"/>
                </a:lnTo>
                <a:lnTo>
                  <a:pt x="448" y="0"/>
                </a:lnTo>
                <a:lnTo>
                  <a:pt x="460" y="4"/>
                </a:lnTo>
                <a:lnTo>
                  <a:pt x="472" y="8"/>
                </a:lnTo>
                <a:lnTo>
                  <a:pt x="484" y="12"/>
                </a:lnTo>
                <a:lnTo>
                  <a:pt x="496" y="16"/>
                </a:lnTo>
                <a:lnTo>
                  <a:pt x="504" y="24"/>
                </a:lnTo>
                <a:lnTo>
                  <a:pt x="508" y="28"/>
                </a:lnTo>
                <a:lnTo>
                  <a:pt x="508" y="36"/>
                </a:lnTo>
                <a:lnTo>
                  <a:pt x="508" y="36"/>
                </a:lnTo>
                <a:lnTo>
                  <a:pt x="504" y="40"/>
                </a:lnTo>
                <a:lnTo>
                  <a:pt x="500" y="44"/>
                </a:lnTo>
                <a:lnTo>
                  <a:pt x="492" y="44"/>
                </a:lnTo>
                <a:lnTo>
                  <a:pt x="484" y="48"/>
                </a:lnTo>
                <a:lnTo>
                  <a:pt x="476" y="48"/>
                </a:lnTo>
                <a:lnTo>
                  <a:pt x="464" y="48"/>
                </a:lnTo>
                <a:lnTo>
                  <a:pt x="452" y="48"/>
                </a:lnTo>
                <a:lnTo>
                  <a:pt x="452" y="48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3" name="任意多边形: 形状 36"/>
          <p:cNvSpPr/>
          <p:nvPr/>
        </p:nvSpPr>
        <p:spPr>
          <a:xfrm rot="20241028">
            <a:off x="1345565" y="2340610"/>
            <a:ext cx="308610" cy="196215"/>
          </a:xfrm>
          <a:custGeom>
            <a:avLst/>
            <a:gdLst>
              <a:gd name="connsiteX0" fmla="*/ 479032 w 486378"/>
              <a:gd name="connsiteY0" fmla="*/ 35010 h 283202"/>
              <a:gd name="connsiteX1" fmla="*/ 480323 w 486378"/>
              <a:gd name="connsiteY1" fmla="*/ 40140 h 283202"/>
              <a:gd name="connsiteX2" fmla="*/ 486378 w 486378"/>
              <a:gd name="connsiteY2" fmla="*/ 64193 h 283202"/>
              <a:gd name="connsiteX3" fmla="*/ 478727 w 486378"/>
              <a:gd name="connsiteY3" fmla="*/ 82528 h 283202"/>
              <a:gd name="connsiteX4" fmla="*/ 457372 w 486378"/>
              <a:gd name="connsiteY4" fmla="*/ 95143 h 283202"/>
              <a:gd name="connsiteX5" fmla="*/ 436017 w 486378"/>
              <a:gd name="connsiteY5" fmla="*/ 107759 h 283202"/>
              <a:gd name="connsiteX6" fmla="*/ 400958 w 486378"/>
              <a:gd name="connsiteY6" fmla="*/ 114656 h 283202"/>
              <a:gd name="connsiteX7" fmla="*/ 387253 w 486378"/>
              <a:gd name="connsiteY7" fmla="*/ 108937 h 283202"/>
              <a:gd name="connsiteX8" fmla="*/ 365898 w 486378"/>
              <a:gd name="connsiteY8" fmla="*/ 121554 h 283202"/>
              <a:gd name="connsiteX9" fmla="*/ 344543 w 486378"/>
              <a:gd name="connsiteY9" fmla="*/ 134169 h 283202"/>
              <a:gd name="connsiteX10" fmla="*/ 323187 w 486378"/>
              <a:gd name="connsiteY10" fmla="*/ 146785 h 283202"/>
              <a:gd name="connsiteX11" fmla="*/ 294182 w 486378"/>
              <a:gd name="connsiteY11" fmla="*/ 177735 h 283202"/>
              <a:gd name="connsiteX12" fmla="*/ 251472 w 486378"/>
              <a:gd name="connsiteY12" fmla="*/ 202967 h 283202"/>
              <a:gd name="connsiteX13" fmla="*/ 222466 w 486378"/>
              <a:gd name="connsiteY13" fmla="*/ 233917 h 283202"/>
              <a:gd name="connsiteX14" fmla="*/ 185810 w 486378"/>
              <a:gd name="connsiteY14" fmla="*/ 283202 h 283202"/>
              <a:gd name="connsiteX15" fmla="*/ 0 w 486378"/>
              <a:gd name="connsiteY15" fmla="*/ 227194 h 283202"/>
              <a:gd name="connsiteX16" fmla="*/ 58011 w 486378"/>
              <a:gd name="connsiteY16" fmla="*/ 165294 h 283202"/>
              <a:gd name="connsiteX17" fmla="*/ 87016 w 486378"/>
              <a:gd name="connsiteY17" fmla="*/ 134344 h 283202"/>
              <a:gd name="connsiteX18" fmla="*/ 109968 w 486378"/>
              <a:gd name="connsiteY18" fmla="*/ 79340 h 283202"/>
              <a:gd name="connsiteX19" fmla="*/ 138973 w 486378"/>
              <a:gd name="connsiteY19" fmla="*/ 48390 h 283202"/>
              <a:gd name="connsiteX20" fmla="*/ 154274 w 486378"/>
              <a:gd name="connsiteY20" fmla="*/ 11721 h 283202"/>
              <a:gd name="connsiteX21" fmla="*/ 174117 w 486378"/>
              <a:gd name="connsiteY21" fmla="*/ 0 h 283202"/>
              <a:gd name="connsiteX22" fmla="*/ 479032 w 486378"/>
              <a:gd name="connsiteY22" fmla="*/ 35010 h 283202"/>
              <a:gd name="connsiteX0-1" fmla="*/ 479032 w 486378"/>
              <a:gd name="connsiteY0-2" fmla="*/ 60167 h 308359"/>
              <a:gd name="connsiteX1-3" fmla="*/ 480323 w 486378"/>
              <a:gd name="connsiteY1-4" fmla="*/ 65297 h 308359"/>
              <a:gd name="connsiteX2-5" fmla="*/ 486378 w 486378"/>
              <a:gd name="connsiteY2-6" fmla="*/ 89350 h 308359"/>
              <a:gd name="connsiteX3-7" fmla="*/ 478727 w 486378"/>
              <a:gd name="connsiteY3-8" fmla="*/ 107685 h 308359"/>
              <a:gd name="connsiteX4-9" fmla="*/ 457372 w 486378"/>
              <a:gd name="connsiteY4-10" fmla="*/ 120300 h 308359"/>
              <a:gd name="connsiteX5-11" fmla="*/ 436017 w 486378"/>
              <a:gd name="connsiteY5-12" fmla="*/ 132916 h 308359"/>
              <a:gd name="connsiteX6-13" fmla="*/ 400958 w 486378"/>
              <a:gd name="connsiteY6-14" fmla="*/ 139813 h 308359"/>
              <a:gd name="connsiteX7-15" fmla="*/ 387253 w 486378"/>
              <a:gd name="connsiteY7-16" fmla="*/ 134094 h 308359"/>
              <a:gd name="connsiteX8-17" fmla="*/ 365898 w 486378"/>
              <a:gd name="connsiteY8-18" fmla="*/ 146711 h 308359"/>
              <a:gd name="connsiteX9-19" fmla="*/ 344543 w 486378"/>
              <a:gd name="connsiteY9-20" fmla="*/ 159326 h 308359"/>
              <a:gd name="connsiteX10-21" fmla="*/ 323187 w 486378"/>
              <a:gd name="connsiteY10-22" fmla="*/ 171942 h 308359"/>
              <a:gd name="connsiteX11-23" fmla="*/ 294182 w 486378"/>
              <a:gd name="connsiteY11-24" fmla="*/ 202892 h 308359"/>
              <a:gd name="connsiteX12-25" fmla="*/ 251472 w 486378"/>
              <a:gd name="connsiteY12-26" fmla="*/ 228124 h 308359"/>
              <a:gd name="connsiteX13-27" fmla="*/ 222466 w 486378"/>
              <a:gd name="connsiteY13-28" fmla="*/ 259074 h 308359"/>
              <a:gd name="connsiteX14-29" fmla="*/ 185810 w 486378"/>
              <a:gd name="connsiteY14-30" fmla="*/ 308359 h 308359"/>
              <a:gd name="connsiteX15-31" fmla="*/ 0 w 486378"/>
              <a:gd name="connsiteY15-32" fmla="*/ 252351 h 308359"/>
              <a:gd name="connsiteX16-33" fmla="*/ 58011 w 486378"/>
              <a:gd name="connsiteY16-34" fmla="*/ 190451 h 308359"/>
              <a:gd name="connsiteX17-35" fmla="*/ 87016 w 486378"/>
              <a:gd name="connsiteY17-36" fmla="*/ 159501 h 308359"/>
              <a:gd name="connsiteX18-37" fmla="*/ 109968 w 486378"/>
              <a:gd name="connsiteY18-38" fmla="*/ 104497 h 308359"/>
              <a:gd name="connsiteX19-39" fmla="*/ 138973 w 486378"/>
              <a:gd name="connsiteY19-40" fmla="*/ 73547 h 308359"/>
              <a:gd name="connsiteX20-41" fmla="*/ 154274 w 486378"/>
              <a:gd name="connsiteY20-42" fmla="*/ 36878 h 308359"/>
              <a:gd name="connsiteX21-43" fmla="*/ 187406 w 486378"/>
              <a:gd name="connsiteY21-44" fmla="*/ 0 h 308359"/>
              <a:gd name="connsiteX22-45" fmla="*/ 479032 w 486378"/>
              <a:gd name="connsiteY22-46" fmla="*/ 60167 h 308359"/>
              <a:gd name="connsiteX0-47" fmla="*/ 472107 w 486378"/>
              <a:gd name="connsiteY0-48" fmla="*/ 43322 h 308359"/>
              <a:gd name="connsiteX1-49" fmla="*/ 480323 w 486378"/>
              <a:gd name="connsiteY1-50" fmla="*/ 65297 h 308359"/>
              <a:gd name="connsiteX2-51" fmla="*/ 486378 w 486378"/>
              <a:gd name="connsiteY2-52" fmla="*/ 89350 h 308359"/>
              <a:gd name="connsiteX3-53" fmla="*/ 478727 w 486378"/>
              <a:gd name="connsiteY3-54" fmla="*/ 107685 h 308359"/>
              <a:gd name="connsiteX4-55" fmla="*/ 457372 w 486378"/>
              <a:gd name="connsiteY4-56" fmla="*/ 120300 h 308359"/>
              <a:gd name="connsiteX5-57" fmla="*/ 436017 w 486378"/>
              <a:gd name="connsiteY5-58" fmla="*/ 132916 h 308359"/>
              <a:gd name="connsiteX6-59" fmla="*/ 400958 w 486378"/>
              <a:gd name="connsiteY6-60" fmla="*/ 139813 h 308359"/>
              <a:gd name="connsiteX7-61" fmla="*/ 387253 w 486378"/>
              <a:gd name="connsiteY7-62" fmla="*/ 134094 h 308359"/>
              <a:gd name="connsiteX8-63" fmla="*/ 365898 w 486378"/>
              <a:gd name="connsiteY8-64" fmla="*/ 146711 h 308359"/>
              <a:gd name="connsiteX9-65" fmla="*/ 344543 w 486378"/>
              <a:gd name="connsiteY9-66" fmla="*/ 159326 h 308359"/>
              <a:gd name="connsiteX10-67" fmla="*/ 323187 w 486378"/>
              <a:gd name="connsiteY10-68" fmla="*/ 171942 h 308359"/>
              <a:gd name="connsiteX11-69" fmla="*/ 294182 w 486378"/>
              <a:gd name="connsiteY11-70" fmla="*/ 202892 h 308359"/>
              <a:gd name="connsiteX12-71" fmla="*/ 251472 w 486378"/>
              <a:gd name="connsiteY12-72" fmla="*/ 228124 h 308359"/>
              <a:gd name="connsiteX13-73" fmla="*/ 222466 w 486378"/>
              <a:gd name="connsiteY13-74" fmla="*/ 259074 h 308359"/>
              <a:gd name="connsiteX14-75" fmla="*/ 185810 w 486378"/>
              <a:gd name="connsiteY14-76" fmla="*/ 308359 h 308359"/>
              <a:gd name="connsiteX15-77" fmla="*/ 0 w 486378"/>
              <a:gd name="connsiteY15-78" fmla="*/ 252351 h 308359"/>
              <a:gd name="connsiteX16-79" fmla="*/ 58011 w 486378"/>
              <a:gd name="connsiteY16-80" fmla="*/ 190451 h 308359"/>
              <a:gd name="connsiteX17-81" fmla="*/ 87016 w 486378"/>
              <a:gd name="connsiteY17-82" fmla="*/ 159501 h 308359"/>
              <a:gd name="connsiteX18-83" fmla="*/ 109968 w 486378"/>
              <a:gd name="connsiteY18-84" fmla="*/ 104497 h 308359"/>
              <a:gd name="connsiteX19-85" fmla="*/ 138973 w 486378"/>
              <a:gd name="connsiteY19-86" fmla="*/ 73547 h 308359"/>
              <a:gd name="connsiteX20-87" fmla="*/ 154274 w 486378"/>
              <a:gd name="connsiteY20-88" fmla="*/ 36878 h 308359"/>
              <a:gd name="connsiteX21-89" fmla="*/ 187406 w 486378"/>
              <a:gd name="connsiteY21-90" fmla="*/ 0 h 308359"/>
              <a:gd name="connsiteX22-91" fmla="*/ 472107 w 486378"/>
              <a:gd name="connsiteY22-92" fmla="*/ 43322 h 308359"/>
              <a:gd name="connsiteX0-93" fmla="*/ 466960 w 486378"/>
              <a:gd name="connsiteY0-94" fmla="*/ 35592 h 308359"/>
              <a:gd name="connsiteX1-95" fmla="*/ 480323 w 486378"/>
              <a:gd name="connsiteY1-96" fmla="*/ 65297 h 308359"/>
              <a:gd name="connsiteX2-97" fmla="*/ 486378 w 486378"/>
              <a:gd name="connsiteY2-98" fmla="*/ 89350 h 308359"/>
              <a:gd name="connsiteX3-99" fmla="*/ 478727 w 486378"/>
              <a:gd name="connsiteY3-100" fmla="*/ 107685 h 308359"/>
              <a:gd name="connsiteX4-101" fmla="*/ 457372 w 486378"/>
              <a:gd name="connsiteY4-102" fmla="*/ 120300 h 308359"/>
              <a:gd name="connsiteX5-103" fmla="*/ 436017 w 486378"/>
              <a:gd name="connsiteY5-104" fmla="*/ 132916 h 308359"/>
              <a:gd name="connsiteX6-105" fmla="*/ 400958 w 486378"/>
              <a:gd name="connsiteY6-106" fmla="*/ 139813 h 308359"/>
              <a:gd name="connsiteX7-107" fmla="*/ 387253 w 486378"/>
              <a:gd name="connsiteY7-108" fmla="*/ 134094 h 308359"/>
              <a:gd name="connsiteX8-109" fmla="*/ 365898 w 486378"/>
              <a:gd name="connsiteY8-110" fmla="*/ 146711 h 308359"/>
              <a:gd name="connsiteX9-111" fmla="*/ 344543 w 486378"/>
              <a:gd name="connsiteY9-112" fmla="*/ 159326 h 308359"/>
              <a:gd name="connsiteX10-113" fmla="*/ 323187 w 486378"/>
              <a:gd name="connsiteY10-114" fmla="*/ 171942 h 308359"/>
              <a:gd name="connsiteX11-115" fmla="*/ 294182 w 486378"/>
              <a:gd name="connsiteY11-116" fmla="*/ 202892 h 308359"/>
              <a:gd name="connsiteX12-117" fmla="*/ 251472 w 486378"/>
              <a:gd name="connsiteY12-118" fmla="*/ 228124 h 308359"/>
              <a:gd name="connsiteX13-119" fmla="*/ 222466 w 486378"/>
              <a:gd name="connsiteY13-120" fmla="*/ 259074 h 308359"/>
              <a:gd name="connsiteX14-121" fmla="*/ 185810 w 486378"/>
              <a:gd name="connsiteY14-122" fmla="*/ 308359 h 308359"/>
              <a:gd name="connsiteX15-123" fmla="*/ 0 w 486378"/>
              <a:gd name="connsiteY15-124" fmla="*/ 252351 h 308359"/>
              <a:gd name="connsiteX16-125" fmla="*/ 58011 w 486378"/>
              <a:gd name="connsiteY16-126" fmla="*/ 190451 h 308359"/>
              <a:gd name="connsiteX17-127" fmla="*/ 87016 w 486378"/>
              <a:gd name="connsiteY17-128" fmla="*/ 159501 h 308359"/>
              <a:gd name="connsiteX18-129" fmla="*/ 109968 w 486378"/>
              <a:gd name="connsiteY18-130" fmla="*/ 104497 h 308359"/>
              <a:gd name="connsiteX19-131" fmla="*/ 138973 w 486378"/>
              <a:gd name="connsiteY19-132" fmla="*/ 73547 h 308359"/>
              <a:gd name="connsiteX20-133" fmla="*/ 154274 w 486378"/>
              <a:gd name="connsiteY20-134" fmla="*/ 36878 h 308359"/>
              <a:gd name="connsiteX21-135" fmla="*/ 187406 w 486378"/>
              <a:gd name="connsiteY21-136" fmla="*/ 0 h 308359"/>
              <a:gd name="connsiteX22-137" fmla="*/ 466960 w 486378"/>
              <a:gd name="connsiteY22-138" fmla="*/ 35592 h 3083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</a:cxnLst>
            <a:rect l="l" t="t" r="r" b="b"/>
            <a:pathLst>
              <a:path w="486378" h="308359">
                <a:moveTo>
                  <a:pt x="466960" y="35592"/>
                </a:moveTo>
                <a:lnTo>
                  <a:pt x="480323" y="65297"/>
                </a:lnTo>
                <a:lnTo>
                  <a:pt x="486378" y="89350"/>
                </a:lnTo>
                <a:lnTo>
                  <a:pt x="478727" y="107685"/>
                </a:lnTo>
                <a:lnTo>
                  <a:pt x="457372" y="120300"/>
                </a:lnTo>
                <a:lnTo>
                  <a:pt x="436017" y="132916"/>
                </a:lnTo>
                <a:lnTo>
                  <a:pt x="400958" y="139813"/>
                </a:lnTo>
                <a:lnTo>
                  <a:pt x="387253" y="134094"/>
                </a:lnTo>
                <a:lnTo>
                  <a:pt x="365898" y="146711"/>
                </a:lnTo>
                <a:lnTo>
                  <a:pt x="344543" y="159326"/>
                </a:lnTo>
                <a:lnTo>
                  <a:pt x="323187" y="171942"/>
                </a:lnTo>
                <a:lnTo>
                  <a:pt x="294182" y="202892"/>
                </a:lnTo>
                <a:lnTo>
                  <a:pt x="251472" y="228124"/>
                </a:lnTo>
                <a:lnTo>
                  <a:pt x="222466" y="259074"/>
                </a:lnTo>
                <a:lnTo>
                  <a:pt x="185810" y="308359"/>
                </a:lnTo>
                <a:lnTo>
                  <a:pt x="0" y="252351"/>
                </a:lnTo>
                <a:lnTo>
                  <a:pt x="58011" y="190451"/>
                </a:lnTo>
                <a:lnTo>
                  <a:pt x="87016" y="159501"/>
                </a:lnTo>
                <a:lnTo>
                  <a:pt x="109968" y="104497"/>
                </a:lnTo>
                <a:lnTo>
                  <a:pt x="138973" y="73547"/>
                </a:lnTo>
                <a:lnTo>
                  <a:pt x="154274" y="36878"/>
                </a:lnTo>
                <a:lnTo>
                  <a:pt x="187406" y="0"/>
                </a:lnTo>
                <a:lnTo>
                  <a:pt x="466960" y="3559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任意多边形: 形状 37"/>
          <p:cNvSpPr/>
          <p:nvPr/>
        </p:nvSpPr>
        <p:spPr>
          <a:xfrm rot="20241028">
            <a:off x="1054735" y="2244725"/>
            <a:ext cx="534670" cy="184150"/>
          </a:xfrm>
          <a:custGeom>
            <a:avLst/>
            <a:gdLst>
              <a:gd name="connsiteX0" fmla="*/ 655291 w 847129"/>
              <a:gd name="connsiteY0" fmla="*/ 82069 h 308214"/>
              <a:gd name="connsiteX1" fmla="*/ 682700 w 847129"/>
              <a:gd name="connsiteY1" fmla="*/ 93506 h 308214"/>
              <a:gd name="connsiteX2" fmla="*/ 696404 w 847129"/>
              <a:gd name="connsiteY2" fmla="*/ 99225 h 308214"/>
              <a:gd name="connsiteX3" fmla="*/ 716163 w 847129"/>
              <a:gd name="connsiteY3" fmla="*/ 128997 h 308214"/>
              <a:gd name="connsiteX4" fmla="*/ 743573 w 847129"/>
              <a:gd name="connsiteY4" fmla="*/ 140434 h 308214"/>
              <a:gd name="connsiteX5" fmla="*/ 777036 w 847129"/>
              <a:gd name="connsiteY5" fmla="*/ 175923 h 308214"/>
              <a:gd name="connsiteX6" fmla="*/ 810499 w 847129"/>
              <a:gd name="connsiteY6" fmla="*/ 211414 h 308214"/>
              <a:gd name="connsiteX7" fmla="*/ 830258 w 847129"/>
              <a:gd name="connsiteY7" fmla="*/ 241185 h 308214"/>
              <a:gd name="connsiteX8" fmla="*/ 842366 w 847129"/>
              <a:gd name="connsiteY8" fmla="*/ 289291 h 308214"/>
              <a:gd name="connsiteX9" fmla="*/ 847129 w 847129"/>
              <a:gd name="connsiteY9" fmla="*/ 308214 h 308214"/>
              <a:gd name="connsiteX10" fmla="*/ 542214 w 847129"/>
              <a:gd name="connsiteY10" fmla="*/ 273204 h 308214"/>
              <a:gd name="connsiteX11" fmla="*/ 543726 w 847129"/>
              <a:gd name="connsiteY11" fmla="*/ 272310 h 308214"/>
              <a:gd name="connsiteX12" fmla="*/ 551377 w 847129"/>
              <a:gd name="connsiteY12" fmla="*/ 253975 h 308214"/>
              <a:gd name="connsiteX13" fmla="*/ 537672 w 847129"/>
              <a:gd name="connsiteY13" fmla="*/ 248257 h 308214"/>
              <a:gd name="connsiteX14" fmla="*/ 523968 w 847129"/>
              <a:gd name="connsiteY14" fmla="*/ 242538 h 308214"/>
              <a:gd name="connsiteX15" fmla="*/ 496559 w 847129"/>
              <a:gd name="connsiteY15" fmla="*/ 231101 h 308214"/>
              <a:gd name="connsiteX16" fmla="*/ 461499 w 847129"/>
              <a:gd name="connsiteY16" fmla="*/ 237999 h 308214"/>
              <a:gd name="connsiteX17" fmla="*/ 434089 w 847129"/>
              <a:gd name="connsiteY17" fmla="*/ 226561 h 308214"/>
              <a:gd name="connsiteX18" fmla="*/ 385325 w 847129"/>
              <a:gd name="connsiteY18" fmla="*/ 227739 h 308214"/>
              <a:gd name="connsiteX19" fmla="*/ 344212 w 847129"/>
              <a:gd name="connsiteY19" fmla="*/ 210584 h 308214"/>
              <a:gd name="connsiteX20" fmla="*/ 240629 w 847129"/>
              <a:gd name="connsiteY20" fmla="*/ 188889 h 308214"/>
              <a:gd name="connsiteX21" fmla="*/ 137046 w 847129"/>
              <a:gd name="connsiteY21" fmla="*/ 167192 h 308214"/>
              <a:gd name="connsiteX22" fmla="*/ 68523 w 847129"/>
              <a:gd name="connsiteY22" fmla="*/ 138599 h 308214"/>
              <a:gd name="connsiteX23" fmla="*/ 0 w 847129"/>
              <a:gd name="connsiteY23" fmla="*/ 110006 h 308214"/>
              <a:gd name="connsiteX24" fmla="*/ 45903 w 847129"/>
              <a:gd name="connsiteY24" fmla="*/ 0 h 308214"/>
              <a:gd name="connsiteX25" fmla="*/ 149485 w 847129"/>
              <a:gd name="connsiteY25" fmla="*/ 21697 h 308214"/>
              <a:gd name="connsiteX26" fmla="*/ 245417 w 847129"/>
              <a:gd name="connsiteY26" fmla="*/ 61727 h 308214"/>
              <a:gd name="connsiteX27" fmla="*/ 294182 w 847129"/>
              <a:gd name="connsiteY27" fmla="*/ 60548 h 308214"/>
              <a:gd name="connsiteX28" fmla="*/ 335295 w 847129"/>
              <a:gd name="connsiteY28" fmla="*/ 77703 h 308214"/>
              <a:gd name="connsiteX29" fmla="*/ 376410 w 847129"/>
              <a:gd name="connsiteY29" fmla="*/ 94859 h 308214"/>
              <a:gd name="connsiteX30" fmla="*/ 411469 w 847129"/>
              <a:gd name="connsiteY30" fmla="*/ 87962 h 308214"/>
              <a:gd name="connsiteX31" fmla="*/ 466287 w 847129"/>
              <a:gd name="connsiteY31" fmla="*/ 110837 h 308214"/>
              <a:gd name="connsiteX32" fmla="*/ 515052 w 847129"/>
              <a:gd name="connsiteY32" fmla="*/ 109658 h 308214"/>
              <a:gd name="connsiteX33" fmla="*/ 563816 w 847129"/>
              <a:gd name="connsiteY33" fmla="*/ 108479 h 308214"/>
              <a:gd name="connsiteX34" fmla="*/ 598876 w 847129"/>
              <a:gd name="connsiteY34" fmla="*/ 101582 h 308214"/>
              <a:gd name="connsiteX35" fmla="*/ 620231 w 847129"/>
              <a:gd name="connsiteY35" fmla="*/ 88967 h 308214"/>
              <a:gd name="connsiteX36" fmla="*/ 655291 w 847129"/>
              <a:gd name="connsiteY36" fmla="*/ 82069 h 308214"/>
              <a:gd name="connsiteX0-1" fmla="*/ 655291 w 847129"/>
              <a:gd name="connsiteY0-2" fmla="*/ 82069 h 308214"/>
              <a:gd name="connsiteX1-3" fmla="*/ 682700 w 847129"/>
              <a:gd name="connsiteY1-4" fmla="*/ 93506 h 308214"/>
              <a:gd name="connsiteX2-5" fmla="*/ 696404 w 847129"/>
              <a:gd name="connsiteY2-6" fmla="*/ 99225 h 308214"/>
              <a:gd name="connsiteX3-7" fmla="*/ 716163 w 847129"/>
              <a:gd name="connsiteY3-8" fmla="*/ 128997 h 308214"/>
              <a:gd name="connsiteX4-9" fmla="*/ 743573 w 847129"/>
              <a:gd name="connsiteY4-10" fmla="*/ 140434 h 308214"/>
              <a:gd name="connsiteX5-11" fmla="*/ 777036 w 847129"/>
              <a:gd name="connsiteY5-12" fmla="*/ 175923 h 308214"/>
              <a:gd name="connsiteX6-13" fmla="*/ 810499 w 847129"/>
              <a:gd name="connsiteY6-14" fmla="*/ 211414 h 308214"/>
              <a:gd name="connsiteX7-15" fmla="*/ 830258 w 847129"/>
              <a:gd name="connsiteY7-16" fmla="*/ 241185 h 308214"/>
              <a:gd name="connsiteX8-17" fmla="*/ 842366 w 847129"/>
              <a:gd name="connsiteY8-18" fmla="*/ 289291 h 308214"/>
              <a:gd name="connsiteX9-19" fmla="*/ 847129 w 847129"/>
              <a:gd name="connsiteY9-20" fmla="*/ 308214 h 308214"/>
              <a:gd name="connsiteX10-21" fmla="*/ 542214 w 847129"/>
              <a:gd name="connsiteY10-22" fmla="*/ 273204 h 308214"/>
              <a:gd name="connsiteX11-23" fmla="*/ 543726 w 847129"/>
              <a:gd name="connsiteY11-24" fmla="*/ 272310 h 308214"/>
              <a:gd name="connsiteX12-25" fmla="*/ 537672 w 847129"/>
              <a:gd name="connsiteY12-26" fmla="*/ 248257 h 308214"/>
              <a:gd name="connsiteX13-27" fmla="*/ 523968 w 847129"/>
              <a:gd name="connsiteY13-28" fmla="*/ 242538 h 308214"/>
              <a:gd name="connsiteX14-29" fmla="*/ 496559 w 847129"/>
              <a:gd name="connsiteY14-30" fmla="*/ 231101 h 308214"/>
              <a:gd name="connsiteX15-31" fmla="*/ 461499 w 847129"/>
              <a:gd name="connsiteY15-32" fmla="*/ 237999 h 308214"/>
              <a:gd name="connsiteX16-33" fmla="*/ 434089 w 847129"/>
              <a:gd name="connsiteY16-34" fmla="*/ 226561 h 308214"/>
              <a:gd name="connsiteX17-35" fmla="*/ 385325 w 847129"/>
              <a:gd name="connsiteY17-36" fmla="*/ 227739 h 308214"/>
              <a:gd name="connsiteX18-37" fmla="*/ 344212 w 847129"/>
              <a:gd name="connsiteY18-38" fmla="*/ 210584 h 308214"/>
              <a:gd name="connsiteX19-39" fmla="*/ 240629 w 847129"/>
              <a:gd name="connsiteY19-40" fmla="*/ 188889 h 308214"/>
              <a:gd name="connsiteX20-41" fmla="*/ 137046 w 847129"/>
              <a:gd name="connsiteY20-42" fmla="*/ 167192 h 308214"/>
              <a:gd name="connsiteX21-43" fmla="*/ 68523 w 847129"/>
              <a:gd name="connsiteY21-44" fmla="*/ 138599 h 308214"/>
              <a:gd name="connsiteX22-45" fmla="*/ 0 w 847129"/>
              <a:gd name="connsiteY22-46" fmla="*/ 110006 h 308214"/>
              <a:gd name="connsiteX23-47" fmla="*/ 45903 w 847129"/>
              <a:gd name="connsiteY23-48" fmla="*/ 0 h 308214"/>
              <a:gd name="connsiteX24-49" fmla="*/ 149485 w 847129"/>
              <a:gd name="connsiteY24-50" fmla="*/ 21697 h 308214"/>
              <a:gd name="connsiteX25-51" fmla="*/ 245417 w 847129"/>
              <a:gd name="connsiteY25-52" fmla="*/ 61727 h 308214"/>
              <a:gd name="connsiteX26-53" fmla="*/ 294182 w 847129"/>
              <a:gd name="connsiteY26-54" fmla="*/ 60548 h 308214"/>
              <a:gd name="connsiteX27-55" fmla="*/ 335295 w 847129"/>
              <a:gd name="connsiteY27-56" fmla="*/ 77703 h 308214"/>
              <a:gd name="connsiteX28-57" fmla="*/ 376410 w 847129"/>
              <a:gd name="connsiteY28-58" fmla="*/ 94859 h 308214"/>
              <a:gd name="connsiteX29-59" fmla="*/ 411469 w 847129"/>
              <a:gd name="connsiteY29-60" fmla="*/ 87962 h 308214"/>
              <a:gd name="connsiteX30-61" fmla="*/ 466287 w 847129"/>
              <a:gd name="connsiteY30-62" fmla="*/ 110837 h 308214"/>
              <a:gd name="connsiteX31-63" fmla="*/ 515052 w 847129"/>
              <a:gd name="connsiteY31-64" fmla="*/ 109658 h 308214"/>
              <a:gd name="connsiteX32-65" fmla="*/ 563816 w 847129"/>
              <a:gd name="connsiteY32-66" fmla="*/ 108479 h 308214"/>
              <a:gd name="connsiteX33-67" fmla="*/ 598876 w 847129"/>
              <a:gd name="connsiteY33-68" fmla="*/ 101582 h 308214"/>
              <a:gd name="connsiteX34-69" fmla="*/ 620231 w 847129"/>
              <a:gd name="connsiteY34-70" fmla="*/ 88967 h 308214"/>
              <a:gd name="connsiteX35-71" fmla="*/ 655291 w 847129"/>
              <a:gd name="connsiteY35-72" fmla="*/ 82069 h 308214"/>
              <a:gd name="connsiteX0-73" fmla="*/ 655291 w 847129"/>
              <a:gd name="connsiteY0-74" fmla="*/ 82069 h 308214"/>
              <a:gd name="connsiteX1-75" fmla="*/ 682700 w 847129"/>
              <a:gd name="connsiteY1-76" fmla="*/ 93506 h 308214"/>
              <a:gd name="connsiteX2-77" fmla="*/ 696404 w 847129"/>
              <a:gd name="connsiteY2-78" fmla="*/ 99225 h 308214"/>
              <a:gd name="connsiteX3-79" fmla="*/ 716163 w 847129"/>
              <a:gd name="connsiteY3-80" fmla="*/ 128997 h 308214"/>
              <a:gd name="connsiteX4-81" fmla="*/ 743573 w 847129"/>
              <a:gd name="connsiteY4-82" fmla="*/ 140434 h 308214"/>
              <a:gd name="connsiteX5-83" fmla="*/ 777036 w 847129"/>
              <a:gd name="connsiteY5-84" fmla="*/ 175923 h 308214"/>
              <a:gd name="connsiteX6-85" fmla="*/ 810499 w 847129"/>
              <a:gd name="connsiteY6-86" fmla="*/ 211414 h 308214"/>
              <a:gd name="connsiteX7-87" fmla="*/ 830258 w 847129"/>
              <a:gd name="connsiteY7-88" fmla="*/ 241185 h 308214"/>
              <a:gd name="connsiteX8-89" fmla="*/ 842366 w 847129"/>
              <a:gd name="connsiteY8-90" fmla="*/ 289291 h 308214"/>
              <a:gd name="connsiteX9-91" fmla="*/ 847129 w 847129"/>
              <a:gd name="connsiteY9-92" fmla="*/ 308214 h 308214"/>
              <a:gd name="connsiteX10-93" fmla="*/ 542214 w 847129"/>
              <a:gd name="connsiteY10-94" fmla="*/ 273204 h 308214"/>
              <a:gd name="connsiteX11-95" fmla="*/ 537672 w 847129"/>
              <a:gd name="connsiteY11-96" fmla="*/ 248257 h 308214"/>
              <a:gd name="connsiteX12-97" fmla="*/ 523968 w 847129"/>
              <a:gd name="connsiteY12-98" fmla="*/ 242538 h 308214"/>
              <a:gd name="connsiteX13-99" fmla="*/ 496559 w 847129"/>
              <a:gd name="connsiteY13-100" fmla="*/ 231101 h 308214"/>
              <a:gd name="connsiteX14-101" fmla="*/ 461499 w 847129"/>
              <a:gd name="connsiteY14-102" fmla="*/ 237999 h 308214"/>
              <a:gd name="connsiteX15-103" fmla="*/ 434089 w 847129"/>
              <a:gd name="connsiteY15-104" fmla="*/ 226561 h 308214"/>
              <a:gd name="connsiteX16-105" fmla="*/ 385325 w 847129"/>
              <a:gd name="connsiteY16-106" fmla="*/ 227739 h 308214"/>
              <a:gd name="connsiteX17-107" fmla="*/ 344212 w 847129"/>
              <a:gd name="connsiteY17-108" fmla="*/ 210584 h 308214"/>
              <a:gd name="connsiteX18-109" fmla="*/ 240629 w 847129"/>
              <a:gd name="connsiteY18-110" fmla="*/ 188889 h 308214"/>
              <a:gd name="connsiteX19-111" fmla="*/ 137046 w 847129"/>
              <a:gd name="connsiteY19-112" fmla="*/ 167192 h 308214"/>
              <a:gd name="connsiteX20-113" fmla="*/ 68523 w 847129"/>
              <a:gd name="connsiteY20-114" fmla="*/ 138599 h 308214"/>
              <a:gd name="connsiteX21-115" fmla="*/ 0 w 847129"/>
              <a:gd name="connsiteY21-116" fmla="*/ 110006 h 308214"/>
              <a:gd name="connsiteX22-117" fmla="*/ 45903 w 847129"/>
              <a:gd name="connsiteY22-118" fmla="*/ 0 h 308214"/>
              <a:gd name="connsiteX23-119" fmla="*/ 149485 w 847129"/>
              <a:gd name="connsiteY23-120" fmla="*/ 21697 h 308214"/>
              <a:gd name="connsiteX24-121" fmla="*/ 245417 w 847129"/>
              <a:gd name="connsiteY24-122" fmla="*/ 61727 h 308214"/>
              <a:gd name="connsiteX25-123" fmla="*/ 294182 w 847129"/>
              <a:gd name="connsiteY25-124" fmla="*/ 60548 h 308214"/>
              <a:gd name="connsiteX26-125" fmla="*/ 335295 w 847129"/>
              <a:gd name="connsiteY26-126" fmla="*/ 77703 h 308214"/>
              <a:gd name="connsiteX27-127" fmla="*/ 376410 w 847129"/>
              <a:gd name="connsiteY27-128" fmla="*/ 94859 h 308214"/>
              <a:gd name="connsiteX28-129" fmla="*/ 411469 w 847129"/>
              <a:gd name="connsiteY28-130" fmla="*/ 87962 h 308214"/>
              <a:gd name="connsiteX29-131" fmla="*/ 466287 w 847129"/>
              <a:gd name="connsiteY29-132" fmla="*/ 110837 h 308214"/>
              <a:gd name="connsiteX30-133" fmla="*/ 515052 w 847129"/>
              <a:gd name="connsiteY30-134" fmla="*/ 109658 h 308214"/>
              <a:gd name="connsiteX31-135" fmla="*/ 563816 w 847129"/>
              <a:gd name="connsiteY31-136" fmla="*/ 108479 h 308214"/>
              <a:gd name="connsiteX32-137" fmla="*/ 598876 w 847129"/>
              <a:gd name="connsiteY32-138" fmla="*/ 101582 h 308214"/>
              <a:gd name="connsiteX33-139" fmla="*/ 620231 w 847129"/>
              <a:gd name="connsiteY33-140" fmla="*/ 88967 h 308214"/>
              <a:gd name="connsiteX34-141" fmla="*/ 655291 w 847129"/>
              <a:gd name="connsiteY34-142" fmla="*/ 82069 h 308214"/>
              <a:gd name="connsiteX0-143" fmla="*/ 655291 w 847129"/>
              <a:gd name="connsiteY0-144" fmla="*/ 82069 h 308214"/>
              <a:gd name="connsiteX1-145" fmla="*/ 682700 w 847129"/>
              <a:gd name="connsiteY1-146" fmla="*/ 93506 h 308214"/>
              <a:gd name="connsiteX2-147" fmla="*/ 696404 w 847129"/>
              <a:gd name="connsiteY2-148" fmla="*/ 99225 h 308214"/>
              <a:gd name="connsiteX3-149" fmla="*/ 716163 w 847129"/>
              <a:gd name="connsiteY3-150" fmla="*/ 128997 h 308214"/>
              <a:gd name="connsiteX4-151" fmla="*/ 743573 w 847129"/>
              <a:gd name="connsiteY4-152" fmla="*/ 140434 h 308214"/>
              <a:gd name="connsiteX5-153" fmla="*/ 777036 w 847129"/>
              <a:gd name="connsiteY5-154" fmla="*/ 175923 h 308214"/>
              <a:gd name="connsiteX6-155" fmla="*/ 810499 w 847129"/>
              <a:gd name="connsiteY6-156" fmla="*/ 211414 h 308214"/>
              <a:gd name="connsiteX7-157" fmla="*/ 830258 w 847129"/>
              <a:gd name="connsiteY7-158" fmla="*/ 241185 h 308214"/>
              <a:gd name="connsiteX8-159" fmla="*/ 842366 w 847129"/>
              <a:gd name="connsiteY8-160" fmla="*/ 289291 h 308214"/>
              <a:gd name="connsiteX9-161" fmla="*/ 847129 w 847129"/>
              <a:gd name="connsiteY9-162" fmla="*/ 308214 h 308214"/>
              <a:gd name="connsiteX10-163" fmla="*/ 537672 w 847129"/>
              <a:gd name="connsiteY10-164" fmla="*/ 248257 h 308214"/>
              <a:gd name="connsiteX11-165" fmla="*/ 523968 w 847129"/>
              <a:gd name="connsiteY11-166" fmla="*/ 242538 h 308214"/>
              <a:gd name="connsiteX12-167" fmla="*/ 496559 w 847129"/>
              <a:gd name="connsiteY12-168" fmla="*/ 231101 h 308214"/>
              <a:gd name="connsiteX13-169" fmla="*/ 461499 w 847129"/>
              <a:gd name="connsiteY13-170" fmla="*/ 237999 h 308214"/>
              <a:gd name="connsiteX14-171" fmla="*/ 434089 w 847129"/>
              <a:gd name="connsiteY14-172" fmla="*/ 226561 h 308214"/>
              <a:gd name="connsiteX15-173" fmla="*/ 385325 w 847129"/>
              <a:gd name="connsiteY15-174" fmla="*/ 227739 h 308214"/>
              <a:gd name="connsiteX16-175" fmla="*/ 344212 w 847129"/>
              <a:gd name="connsiteY16-176" fmla="*/ 210584 h 308214"/>
              <a:gd name="connsiteX17-177" fmla="*/ 240629 w 847129"/>
              <a:gd name="connsiteY17-178" fmla="*/ 188889 h 308214"/>
              <a:gd name="connsiteX18-179" fmla="*/ 137046 w 847129"/>
              <a:gd name="connsiteY18-180" fmla="*/ 167192 h 308214"/>
              <a:gd name="connsiteX19-181" fmla="*/ 68523 w 847129"/>
              <a:gd name="connsiteY19-182" fmla="*/ 138599 h 308214"/>
              <a:gd name="connsiteX20-183" fmla="*/ 0 w 847129"/>
              <a:gd name="connsiteY20-184" fmla="*/ 110006 h 308214"/>
              <a:gd name="connsiteX21-185" fmla="*/ 45903 w 847129"/>
              <a:gd name="connsiteY21-186" fmla="*/ 0 h 308214"/>
              <a:gd name="connsiteX22-187" fmla="*/ 149485 w 847129"/>
              <a:gd name="connsiteY22-188" fmla="*/ 21697 h 308214"/>
              <a:gd name="connsiteX23-189" fmla="*/ 245417 w 847129"/>
              <a:gd name="connsiteY23-190" fmla="*/ 61727 h 308214"/>
              <a:gd name="connsiteX24-191" fmla="*/ 294182 w 847129"/>
              <a:gd name="connsiteY24-192" fmla="*/ 60548 h 308214"/>
              <a:gd name="connsiteX25-193" fmla="*/ 335295 w 847129"/>
              <a:gd name="connsiteY25-194" fmla="*/ 77703 h 308214"/>
              <a:gd name="connsiteX26-195" fmla="*/ 376410 w 847129"/>
              <a:gd name="connsiteY26-196" fmla="*/ 94859 h 308214"/>
              <a:gd name="connsiteX27-197" fmla="*/ 411469 w 847129"/>
              <a:gd name="connsiteY27-198" fmla="*/ 87962 h 308214"/>
              <a:gd name="connsiteX28-199" fmla="*/ 466287 w 847129"/>
              <a:gd name="connsiteY28-200" fmla="*/ 110837 h 308214"/>
              <a:gd name="connsiteX29-201" fmla="*/ 515052 w 847129"/>
              <a:gd name="connsiteY29-202" fmla="*/ 109658 h 308214"/>
              <a:gd name="connsiteX30-203" fmla="*/ 563816 w 847129"/>
              <a:gd name="connsiteY30-204" fmla="*/ 108479 h 308214"/>
              <a:gd name="connsiteX31-205" fmla="*/ 598876 w 847129"/>
              <a:gd name="connsiteY31-206" fmla="*/ 101582 h 308214"/>
              <a:gd name="connsiteX32-207" fmla="*/ 620231 w 847129"/>
              <a:gd name="connsiteY32-208" fmla="*/ 88967 h 308214"/>
              <a:gd name="connsiteX33-209" fmla="*/ 655291 w 847129"/>
              <a:gd name="connsiteY33-210" fmla="*/ 82069 h 308214"/>
              <a:gd name="connsiteX0-211" fmla="*/ 655291 w 842366"/>
              <a:gd name="connsiteY0-212" fmla="*/ 82069 h 289291"/>
              <a:gd name="connsiteX1-213" fmla="*/ 682700 w 842366"/>
              <a:gd name="connsiteY1-214" fmla="*/ 93506 h 289291"/>
              <a:gd name="connsiteX2-215" fmla="*/ 696404 w 842366"/>
              <a:gd name="connsiteY2-216" fmla="*/ 99225 h 289291"/>
              <a:gd name="connsiteX3-217" fmla="*/ 716163 w 842366"/>
              <a:gd name="connsiteY3-218" fmla="*/ 128997 h 289291"/>
              <a:gd name="connsiteX4-219" fmla="*/ 743573 w 842366"/>
              <a:gd name="connsiteY4-220" fmla="*/ 140434 h 289291"/>
              <a:gd name="connsiteX5-221" fmla="*/ 777036 w 842366"/>
              <a:gd name="connsiteY5-222" fmla="*/ 175923 h 289291"/>
              <a:gd name="connsiteX6-223" fmla="*/ 810499 w 842366"/>
              <a:gd name="connsiteY6-224" fmla="*/ 211414 h 289291"/>
              <a:gd name="connsiteX7-225" fmla="*/ 830258 w 842366"/>
              <a:gd name="connsiteY7-226" fmla="*/ 241185 h 289291"/>
              <a:gd name="connsiteX8-227" fmla="*/ 842366 w 842366"/>
              <a:gd name="connsiteY8-228" fmla="*/ 289291 h 289291"/>
              <a:gd name="connsiteX9-229" fmla="*/ 537672 w 842366"/>
              <a:gd name="connsiteY9-230" fmla="*/ 248257 h 289291"/>
              <a:gd name="connsiteX10-231" fmla="*/ 523968 w 842366"/>
              <a:gd name="connsiteY10-232" fmla="*/ 242538 h 289291"/>
              <a:gd name="connsiteX11-233" fmla="*/ 496559 w 842366"/>
              <a:gd name="connsiteY11-234" fmla="*/ 231101 h 289291"/>
              <a:gd name="connsiteX12-235" fmla="*/ 461499 w 842366"/>
              <a:gd name="connsiteY12-236" fmla="*/ 237999 h 289291"/>
              <a:gd name="connsiteX13-237" fmla="*/ 434089 w 842366"/>
              <a:gd name="connsiteY13-238" fmla="*/ 226561 h 289291"/>
              <a:gd name="connsiteX14-239" fmla="*/ 385325 w 842366"/>
              <a:gd name="connsiteY14-240" fmla="*/ 227739 h 289291"/>
              <a:gd name="connsiteX15-241" fmla="*/ 344212 w 842366"/>
              <a:gd name="connsiteY15-242" fmla="*/ 210584 h 289291"/>
              <a:gd name="connsiteX16-243" fmla="*/ 240629 w 842366"/>
              <a:gd name="connsiteY16-244" fmla="*/ 188889 h 289291"/>
              <a:gd name="connsiteX17-245" fmla="*/ 137046 w 842366"/>
              <a:gd name="connsiteY17-246" fmla="*/ 167192 h 289291"/>
              <a:gd name="connsiteX18-247" fmla="*/ 68523 w 842366"/>
              <a:gd name="connsiteY18-248" fmla="*/ 138599 h 289291"/>
              <a:gd name="connsiteX19-249" fmla="*/ 0 w 842366"/>
              <a:gd name="connsiteY19-250" fmla="*/ 110006 h 289291"/>
              <a:gd name="connsiteX20-251" fmla="*/ 45903 w 842366"/>
              <a:gd name="connsiteY20-252" fmla="*/ 0 h 289291"/>
              <a:gd name="connsiteX21-253" fmla="*/ 149485 w 842366"/>
              <a:gd name="connsiteY21-254" fmla="*/ 21697 h 289291"/>
              <a:gd name="connsiteX22-255" fmla="*/ 245417 w 842366"/>
              <a:gd name="connsiteY22-256" fmla="*/ 61727 h 289291"/>
              <a:gd name="connsiteX23-257" fmla="*/ 294182 w 842366"/>
              <a:gd name="connsiteY23-258" fmla="*/ 60548 h 289291"/>
              <a:gd name="connsiteX24-259" fmla="*/ 335295 w 842366"/>
              <a:gd name="connsiteY24-260" fmla="*/ 77703 h 289291"/>
              <a:gd name="connsiteX25-261" fmla="*/ 376410 w 842366"/>
              <a:gd name="connsiteY25-262" fmla="*/ 94859 h 289291"/>
              <a:gd name="connsiteX26-263" fmla="*/ 411469 w 842366"/>
              <a:gd name="connsiteY26-264" fmla="*/ 87962 h 289291"/>
              <a:gd name="connsiteX27-265" fmla="*/ 466287 w 842366"/>
              <a:gd name="connsiteY27-266" fmla="*/ 110837 h 289291"/>
              <a:gd name="connsiteX28-267" fmla="*/ 515052 w 842366"/>
              <a:gd name="connsiteY28-268" fmla="*/ 109658 h 289291"/>
              <a:gd name="connsiteX29-269" fmla="*/ 563816 w 842366"/>
              <a:gd name="connsiteY29-270" fmla="*/ 108479 h 289291"/>
              <a:gd name="connsiteX30-271" fmla="*/ 598876 w 842366"/>
              <a:gd name="connsiteY30-272" fmla="*/ 101582 h 289291"/>
              <a:gd name="connsiteX31-273" fmla="*/ 620231 w 842366"/>
              <a:gd name="connsiteY31-274" fmla="*/ 88967 h 289291"/>
              <a:gd name="connsiteX32-275" fmla="*/ 655291 w 842366"/>
              <a:gd name="connsiteY32-276" fmla="*/ 82069 h 2892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</a:cxnLst>
            <a:rect l="l" t="t" r="r" b="b"/>
            <a:pathLst>
              <a:path w="842366" h="289291">
                <a:moveTo>
                  <a:pt x="655291" y="82069"/>
                </a:moveTo>
                <a:lnTo>
                  <a:pt x="682700" y="93506"/>
                </a:lnTo>
                <a:lnTo>
                  <a:pt x="696404" y="99225"/>
                </a:lnTo>
                <a:lnTo>
                  <a:pt x="716163" y="128997"/>
                </a:lnTo>
                <a:lnTo>
                  <a:pt x="743573" y="140434"/>
                </a:lnTo>
                <a:lnTo>
                  <a:pt x="777036" y="175923"/>
                </a:lnTo>
                <a:lnTo>
                  <a:pt x="810499" y="211414"/>
                </a:lnTo>
                <a:lnTo>
                  <a:pt x="830258" y="241185"/>
                </a:lnTo>
                <a:lnTo>
                  <a:pt x="842366" y="289291"/>
                </a:lnTo>
                <a:lnTo>
                  <a:pt x="537672" y="248257"/>
                </a:lnTo>
                <a:lnTo>
                  <a:pt x="523968" y="242538"/>
                </a:lnTo>
                <a:lnTo>
                  <a:pt x="496559" y="231101"/>
                </a:lnTo>
                <a:lnTo>
                  <a:pt x="461499" y="237999"/>
                </a:lnTo>
                <a:lnTo>
                  <a:pt x="434089" y="226561"/>
                </a:lnTo>
                <a:lnTo>
                  <a:pt x="385325" y="227739"/>
                </a:lnTo>
                <a:lnTo>
                  <a:pt x="344212" y="210584"/>
                </a:lnTo>
                <a:lnTo>
                  <a:pt x="240629" y="188889"/>
                </a:lnTo>
                <a:lnTo>
                  <a:pt x="137046" y="167192"/>
                </a:lnTo>
                <a:lnTo>
                  <a:pt x="68523" y="138599"/>
                </a:lnTo>
                <a:lnTo>
                  <a:pt x="0" y="110006"/>
                </a:lnTo>
                <a:lnTo>
                  <a:pt x="45903" y="0"/>
                </a:lnTo>
                <a:lnTo>
                  <a:pt x="149485" y="21697"/>
                </a:lnTo>
                <a:lnTo>
                  <a:pt x="245417" y="61727"/>
                </a:lnTo>
                <a:lnTo>
                  <a:pt x="294182" y="60548"/>
                </a:lnTo>
                <a:lnTo>
                  <a:pt x="335295" y="77703"/>
                </a:lnTo>
                <a:lnTo>
                  <a:pt x="376410" y="94859"/>
                </a:lnTo>
                <a:lnTo>
                  <a:pt x="411469" y="87962"/>
                </a:lnTo>
                <a:lnTo>
                  <a:pt x="466287" y="110837"/>
                </a:lnTo>
                <a:lnTo>
                  <a:pt x="515052" y="109658"/>
                </a:lnTo>
                <a:lnTo>
                  <a:pt x="563816" y="108479"/>
                </a:lnTo>
                <a:lnTo>
                  <a:pt x="598876" y="101582"/>
                </a:lnTo>
                <a:lnTo>
                  <a:pt x="620231" y="88967"/>
                </a:lnTo>
                <a:lnTo>
                  <a:pt x="655291" y="8206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" name="任意多边形: 形状 38"/>
          <p:cNvSpPr/>
          <p:nvPr/>
        </p:nvSpPr>
        <p:spPr>
          <a:xfrm rot="21028364">
            <a:off x="1678305" y="2707005"/>
            <a:ext cx="386080" cy="794385"/>
          </a:xfrm>
          <a:custGeom>
            <a:avLst/>
            <a:gdLst>
              <a:gd name="connsiteX0" fmla="*/ 499527 w 544515"/>
              <a:gd name="connsiteY0" fmla="*/ 0 h 1247166"/>
              <a:gd name="connsiteX1" fmla="*/ 518513 w 544515"/>
              <a:gd name="connsiteY1" fmla="*/ 17896 h 1247166"/>
              <a:gd name="connsiteX2" fmla="*/ 529870 w 544515"/>
              <a:gd name="connsiteY2" fmla="*/ 39946 h 1247166"/>
              <a:gd name="connsiteX3" fmla="*/ 544515 w 544515"/>
              <a:gd name="connsiteY3" fmla="*/ 42404 h 1247166"/>
              <a:gd name="connsiteX4" fmla="*/ 541227 w 544515"/>
              <a:gd name="connsiteY4" fmla="*/ 61996 h 1247166"/>
              <a:gd name="connsiteX5" fmla="*/ 534651 w 544515"/>
              <a:gd name="connsiteY5" fmla="*/ 101181 h 1247166"/>
              <a:gd name="connsiteX6" fmla="*/ 516717 w 544515"/>
              <a:gd name="connsiteY6" fmla="*/ 118316 h 1247166"/>
              <a:gd name="connsiteX7" fmla="*/ 498784 w 544515"/>
              <a:gd name="connsiteY7" fmla="*/ 135450 h 1247166"/>
              <a:gd name="connsiteX8" fmla="*/ 480851 w 544515"/>
              <a:gd name="connsiteY8" fmla="*/ 152586 h 1247166"/>
              <a:gd name="connsiteX9" fmla="*/ 459630 w 544515"/>
              <a:gd name="connsiteY9" fmla="*/ 189313 h 1247166"/>
              <a:gd name="connsiteX10" fmla="*/ 449765 w 544515"/>
              <a:gd name="connsiteY10" fmla="*/ 248090 h 1247166"/>
              <a:gd name="connsiteX11" fmla="*/ 439900 w 544515"/>
              <a:gd name="connsiteY11" fmla="*/ 306868 h 1247166"/>
              <a:gd name="connsiteX12" fmla="*/ 426747 w 544515"/>
              <a:gd name="connsiteY12" fmla="*/ 385238 h 1247166"/>
              <a:gd name="connsiteX13" fmla="*/ 413594 w 544515"/>
              <a:gd name="connsiteY13" fmla="*/ 463607 h 1247166"/>
              <a:gd name="connsiteX14" fmla="*/ 369355 w 544515"/>
              <a:gd name="connsiteY14" fmla="*/ 637482 h 1247166"/>
              <a:gd name="connsiteX15" fmla="*/ 338269 w 544515"/>
              <a:gd name="connsiteY15" fmla="*/ 732986 h 1247166"/>
              <a:gd name="connsiteX16" fmla="*/ 310470 w 544515"/>
              <a:gd name="connsiteY16" fmla="*/ 808898 h 1247166"/>
              <a:gd name="connsiteX17" fmla="*/ 282672 w 544515"/>
              <a:gd name="connsiteY17" fmla="*/ 884810 h 1247166"/>
              <a:gd name="connsiteX18" fmla="*/ 254875 w 544515"/>
              <a:gd name="connsiteY18" fmla="*/ 960722 h 1247166"/>
              <a:gd name="connsiteX19" fmla="*/ 212432 w 544515"/>
              <a:gd name="connsiteY19" fmla="*/ 1034178 h 1247166"/>
              <a:gd name="connsiteX20" fmla="*/ 173277 w 544515"/>
              <a:gd name="connsiteY20" fmla="*/ 1088039 h 1247166"/>
              <a:gd name="connsiteX21" fmla="*/ 148767 w 544515"/>
              <a:gd name="connsiteY21" fmla="*/ 1144359 h 1247166"/>
              <a:gd name="connsiteX22" fmla="*/ 109613 w 544515"/>
              <a:gd name="connsiteY22" fmla="*/ 1198220 h 1247166"/>
              <a:gd name="connsiteX23" fmla="*/ 77034 w 544515"/>
              <a:gd name="connsiteY23" fmla="*/ 1212897 h 1247166"/>
              <a:gd name="connsiteX24" fmla="*/ 41167 w 544515"/>
              <a:gd name="connsiteY24" fmla="*/ 1247166 h 1247166"/>
              <a:gd name="connsiteX25" fmla="*/ 25267 w 544515"/>
              <a:gd name="connsiteY25" fmla="*/ 1244497 h 1247166"/>
              <a:gd name="connsiteX26" fmla="*/ 0 w 544515"/>
              <a:gd name="connsiteY26" fmla="*/ 858781 h 1247166"/>
              <a:gd name="connsiteX27" fmla="*/ 1129 w 544515"/>
              <a:gd name="connsiteY27" fmla="*/ 857703 h 1247166"/>
              <a:gd name="connsiteX28" fmla="*/ 15774 w 544515"/>
              <a:gd name="connsiteY28" fmla="*/ 860161 h 1247166"/>
              <a:gd name="connsiteX29" fmla="*/ 30419 w 544515"/>
              <a:gd name="connsiteY29" fmla="*/ 862619 h 1247166"/>
              <a:gd name="connsiteX30" fmla="*/ 48352 w 544515"/>
              <a:gd name="connsiteY30" fmla="*/ 845484 h 1247166"/>
              <a:gd name="connsiteX31" fmla="*/ 66286 w 544515"/>
              <a:gd name="connsiteY31" fmla="*/ 828350 h 1247166"/>
              <a:gd name="connsiteX32" fmla="*/ 69574 w 544515"/>
              <a:gd name="connsiteY32" fmla="*/ 808757 h 1247166"/>
              <a:gd name="connsiteX33" fmla="*/ 72862 w 544515"/>
              <a:gd name="connsiteY33" fmla="*/ 789165 h 1247166"/>
              <a:gd name="connsiteX34" fmla="*/ 94084 w 544515"/>
              <a:gd name="connsiteY34" fmla="*/ 752438 h 1247166"/>
              <a:gd name="connsiteX35" fmla="*/ 100660 w 544515"/>
              <a:gd name="connsiteY35" fmla="*/ 713253 h 1247166"/>
              <a:gd name="connsiteX36" fmla="*/ 107237 w 544515"/>
              <a:gd name="connsiteY36" fmla="*/ 674068 h 1247166"/>
              <a:gd name="connsiteX37" fmla="*/ 131746 w 544515"/>
              <a:gd name="connsiteY37" fmla="*/ 617748 h 1247166"/>
              <a:gd name="connsiteX38" fmla="*/ 148187 w 544515"/>
              <a:gd name="connsiteY38" fmla="*/ 519786 h 1247166"/>
              <a:gd name="connsiteX39" fmla="*/ 179273 w 544515"/>
              <a:gd name="connsiteY39" fmla="*/ 424281 h 1247166"/>
              <a:gd name="connsiteX40" fmla="*/ 192426 w 544515"/>
              <a:gd name="connsiteY40" fmla="*/ 345911 h 1247166"/>
              <a:gd name="connsiteX41" fmla="*/ 205579 w 544515"/>
              <a:gd name="connsiteY41" fmla="*/ 267541 h 1247166"/>
              <a:gd name="connsiteX42" fmla="*/ 204087 w 544515"/>
              <a:gd name="connsiteY42" fmla="*/ 186713 h 1247166"/>
              <a:gd name="connsiteX43" fmla="*/ 210664 w 544515"/>
              <a:gd name="connsiteY43" fmla="*/ 147528 h 1247166"/>
              <a:gd name="connsiteX44" fmla="*/ 217240 w 544515"/>
              <a:gd name="connsiteY44" fmla="*/ 108343 h 1247166"/>
              <a:gd name="connsiteX45" fmla="*/ 205884 w 544515"/>
              <a:gd name="connsiteY45" fmla="*/ 86293 h 1247166"/>
              <a:gd name="connsiteX46" fmla="*/ 194527 w 544515"/>
              <a:gd name="connsiteY46" fmla="*/ 64243 h 1247166"/>
              <a:gd name="connsiteX47" fmla="*/ 168525 w 544515"/>
              <a:gd name="connsiteY47" fmla="*/ 39734 h 1247166"/>
              <a:gd name="connsiteX48" fmla="*/ 159531 w 544515"/>
              <a:gd name="connsiteY48" fmla="*/ 22272 h 1247166"/>
              <a:gd name="connsiteX49" fmla="*/ 499527 w 544515"/>
              <a:gd name="connsiteY49" fmla="*/ 0 h 1247166"/>
              <a:gd name="connsiteX0-1" fmla="*/ 499527 w 544515"/>
              <a:gd name="connsiteY0-2" fmla="*/ 0 h 1247166"/>
              <a:gd name="connsiteX1-3" fmla="*/ 518513 w 544515"/>
              <a:gd name="connsiteY1-4" fmla="*/ 17896 h 1247166"/>
              <a:gd name="connsiteX2-5" fmla="*/ 529870 w 544515"/>
              <a:gd name="connsiteY2-6" fmla="*/ 39946 h 1247166"/>
              <a:gd name="connsiteX3-7" fmla="*/ 544515 w 544515"/>
              <a:gd name="connsiteY3-8" fmla="*/ 42404 h 1247166"/>
              <a:gd name="connsiteX4-9" fmla="*/ 541227 w 544515"/>
              <a:gd name="connsiteY4-10" fmla="*/ 61996 h 1247166"/>
              <a:gd name="connsiteX5-11" fmla="*/ 534651 w 544515"/>
              <a:gd name="connsiteY5-12" fmla="*/ 101181 h 1247166"/>
              <a:gd name="connsiteX6-13" fmla="*/ 516717 w 544515"/>
              <a:gd name="connsiteY6-14" fmla="*/ 118316 h 1247166"/>
              <a:gd name="connsiteX7-15" fmla="*/ 498784 w 544515"/>
              <a:gd name="connsiteY7-16" fmla="*/ 135450 h 1247166"/>
              <a:gd name="connsiteX8-17" fmla="*/ 480851 w 544515"/>
              <a:gd name="connsiteY8-18" fmla="*/ 152586 h 1247166"/>
              <a:gd name="connsiteX9-19" fmla="*/ 459630 w 544515"/>
              <a:gd name="connsiteY9-20" fmla="*/ 189313 h 1247166"/>
              <a:gd name="connsiteX10-21" fmla="*/ 449765 w 544515"/>
              <a:gd name="connsiteY10-22" fmla="*/ 248090 h 1247166"/>
              <a:gd name="connsiteX11-23" fmla="*/ 439900 w 544515"/>
              <a:gd name="connsiteY11-24" fmla="*/ 306868 h 1247166"/>
              <a:gd name="connsiteX12-25" fmla="*/ 426747 w 544515"/>
              <a:gd name="connsiteY12-26" fmla="*/ 385238 h 1247166"/>
              <a:gd name="connsiteX13-27" fmla="*/ 413594 w 544515"/>
              <a:gd name="connsiteY13-28" fmla="*/ 463607 h 1247166"/>
              <a:gd name="connsiteX14-29" fmla="*/ 369355 w 544515"/>
              <a:gd name="connsiteY14-30" fmla="*/ 637482 h 1247166"/>
              <a:gd name="connsiteX15-31" fmla="*/ 338269 w 544515"/>
              <a:gd name="connsiteY15-32" fmla="*/ 732986 h 1247166"/>
              <a:gd name="connsiteX16-33" fmla="*/ 310470 w 544515"/>
              <a:gd name="connsiteY16-34" fmla="*/ 808898 h 1247166"/>
              <a:gd name="connsiteX17-35" fmla="*/ 282672 w 544515"/>
              <a:gd name="connsiteY17-36" fmla="*/ 884810 h 1247166"/>
              <a:gd name="connsiteX18-37" fmla="*/ 254875 w 544515"/>
              <a:gd name="connsiteY18-38" fmla="*/ 960722 h 1247166"/>
              <a:gd name="connsiteX19-39" fmla="*/ 212432 w 544515"/>
              <a:gd name="connsiteY19-40" fmla="*/ 1034178 h 1247166"/>
              <a:gd name="connsiteX20-41" fmla="*/ 173277 w 544515"/>
              <a:gd name="connsiteY20-42" fmla="*/ 1088039 h 1247166"/>
              <a:gd name="connsiteX21-43" fmla="*/ 148767 w 544515"/>
              <a:gd name="connsiteY21-44" fmla="*/ 1144359 h 1247166"/>
              <a:gd name="connsiteX22-45" fmla="*/ 109613 w 544515"/>
              <a:gd name="connsiteY22-46" fmla="*/ 1198220 h 1247166"/>
              <a:gd name="connsiteX23-47" fmla="*/ 77034 w 544515"/>
              <a:gd name="connsiteY23-48" fmla="*/ 1212897 h 1247166"/>
              <a:gd name="connsiteX24-49" fmla="*/ 41167 w 544515"/>
              <a:gd name="connsiteY24-50" fmla="*/ 1247166 h 1247166"/>
              <a:gd name="connsiteX25-51" fmla="*/ 25267 w 544515"/>
              <a:gd name="connsiteY25-52" fmla="*/ 1244497 h 1247166"/>
              <a:gd name="connsiteX26-53" fmla="*/ 0 w 544515"/>
              <a:gd name="connsiteY26-54" fmla="*/ 858781 h 1247166"/>
              <a:gd name="connsiteX27-55" fmla="*/ 15774 w 544515"/>
              <a:gd name="connsiteY27-56" fmla="*/ 860161 h 1247166"/>
              <a:gd name="connsiteX28-57" fmla="*/ 30419 w 544515"/>
              <a:gd name="connsiteY28-58" fmla="*/ 862619 h 1247166"/>
              <a:gd name="connsiteX29-59" fmla="*/ 48352 w 544515"/>
              <a:gd name="connsiteY29-60" fmla="*/ 845484 h 1247166"/>
              <a:gd name="connsiteX30-61" fmla="*/ 66286 w 544515"/>
              <a:gd name="connsiteY30-62" fmla="*/ 828350 h 1247166"/>
              <a:gd name="connsiteX31-63" fmla="*/ 69574 w 544515"/>
              <a:gd name="connsiteY31-64" fmla="*/ 808757 h 1247166"/>
              <a:gd name="connsiteX32-65" fmla="*/ 72862 w 544515"/>
              <a:gd name="connsiteY32-66" fmla="*/ 789165 h 1247166"/>
              <a:gd name="connsiteX33-67" fmla="*/ 94084 w 544515"/>
              <a:gd name="connsiteY33-68" fmla="*/ 752438 h 1247166"/>
              <a:gd name="connsiteX34-69" fmla="*/ 100660 w 544515"/>
              <a:gd name="connsiteY34-70" fmla="*/ 713253 h 1247166"/>
              <a:gd name="connsiteX35-71" fmla="*/ 107237 w 544515"/>
              <a:gd name="connsiteY35-72" fmla="*/ 674068 h 1247166"/>
              <a:gd name="connsiteX36-73" fmla="*/ 131746 w 544515"/>
              <a:gd name="connsiteY36-74" fmla="*/ 617748 h 1247166"/>
              <a:gd name="connsiteX37-75" fmla="*/ 148187 w 544515"/>
              <a:gd name="connsiteY37-76" fmla="*/ 519786 h 1247166"/>
              <a:gd name="connsiteX38-77" fmla="*/ 179273 w 544515"/>
              <a:gd name="connsiteY38-78" fmla="*/ 424281 h 1247166"/>
              <a:gd name="connsiteX39-79" fmla="*/ 192426 w 544515"/>
              <a:gd name="connsiteY39-80" fmla="*/ 345911 h 1247166"/>
              <a:gd name="connsiteX40-81" fmla="*/ 205579 w 544515"/>
              <a:gd name="connsiteY40-82" fmla="*/ 267541 h 1247166"/>
              <a:gd name="connsiteX41-83" fmla="*/ 204087 w 544515"/>
              <a:gd name="connsiteY41-84" fmla="*/ 186713 h 1247166"/>
              <a:gd name="connsiteX42-85" fmla="*/ 210664 w 544515"/>
              <a:gd name="connsiteY42-86" fmla="*/ 147528 h 1247166"/>
              <a:gd name="connsiteX43-87" fmla="*/ 217240 w 544515"/>
              <a:gd name="connsiteY43-88" fmla="*/ 108343 h 1247166"/>
              <a:gd name="connsiteX44-89" fmla="*/ 205884 w 544515"/>
              <a:gd name="connsiteY44-90" fmla="*/ 86293 h 1247166"/>
              <a:gd name="connsiteX45-91" fmla="*/ 194527 w 544515"/>
              <a:gd name="connsiteY45-92" fmla="*/ 64243 h 1247166"/>
              <a:gd name="connsiteX46-93" fmla="*/ 168525 w 544515"/>
              <a:gd name="connsiteY46-94" fmla="*/ 39734 h 1247166"/>
              <a:gd name="connsiteX47-95" fmla="*/ 159531 w 544515"/>
              <a:gd name="connsiteY47-96" fmla="*/ 22272 h 1247166"/>
              <a:gd name="connsiteX48-97" fmla="*/ 499527 w 544515"/>
              <a:gd name="connsiteY48-98" fmla="*/ 0 h 1247166"/>
              <a:gd name="connsiteX0-99" fmla="*/ 499527 w 544515"/>
              <a:gd name="connsiteY0-100" fmla="*/ 0 h 1247166"/>
              <a:gd name="connsiteX1-101" fmla="*/ 518513 w 544515"/>
              <a:gd name="connsiteY1-102" fmla="*/ 17896 h 1247166"/>
              <a:gd name="connsiteX2-103" fmla="*/ 529870 w 544515"/>
              <a:gd name="connsiteY2-104" fmla="*/ 39946 h 1247166"/>
              <a:gd name="connsiteX3-105" fmla="*/ 544515 w 544515"/>
              <a:gd name="connsiteY3-106" fmla="*/ 42404 h 1247166"/>
              <a:gd name="connsiteX4-107" fmla="*/ 541227 w 544515"/>
              <a:gd name="connsiteY4-108" fmla="*/ 61996 h 1247166"/>
              <a:gd name="connsiteX5-109" fmla="*/ 534651 w 544515"/>
              <a:gd name="connsiteY5-110" fmla="*/ 101181 h 1247166"/>
              <a:gd name="connsiteX6-111" fmla="*/ 516717 w 544515"/>
              <a:gd name="connsiteY6-112" fmla="*/ 118316 h 1247166"/>
              <a:gd name="connsiteX7-113" fmla="*/ 498784 w 544515"/>
              <a:gd name="connsiteY7-114" fmla="*/ 135450 h 1247166"/>
              <a:gd name="connsiteX8-115" fmla="*/ 480851 w 544515"/>
              <a:gd name="connsiteY8-116" fmla="*/ 152586 h 1247166"/>
              <a:gd name="connsiteX9-117" fmla="*/ 459630 w 544515"/>
              <a:gd name="connsiteY9-118" fmla="*/ 189313 h 1247166"/>
              <a:gd name="connsiteX10-119" fmla="*/ 449765 w 544515"/>
              <a:gd name="connsiteY10-120" fmla="*/ 248090 h 1247166"/>
              <a:gd name="connsiteX11-121" fmla="*/ 439900 w 544515"/>
              <a:gd name="connsiteY11-122" fmla="*/ 306868 h 1247166"/>
              <a:gd name="connsiteX12-123" fmla="*/ 426747 w 544515"/>
              <a:gd name="connsiteY12-124" fmla="*/ 385238 h 1247166"/>
              <a:gd name="connsiteX13-125" fmla="*/ 413594 w 544515"/>
              <a:gd name="connsiteY13-126" fmla="*/ 463607 h 1247166"/>
              <a:gd name="connsiteX14-127" fmla="*/ 369355 w 544515"/>
              <a:gd name="connsiteY14-128" fmla="*/ 637482 h 1247166"/>
              <a:gd name="connsiteX15-129" fmla="*/ 338269 w 544515"/>
              <a:gd name="connsiteY15-130" fmla="*/ 732986 h 1247166"/>
              <a:gd name="connsiteX16-131" fmla="*/ 310470 w 544515"/>
              <a:gd name="connsiteY16-132" fmla="*/ 808898 h 1247166"/>
              <a:gd name="connsiteX17-133" fmla="*/ 282672 w 544515"/>
              <a:gd name="connsiteY17-134" fmla="*/ 884810 h 1247166"/>
              <a:gd name="connsiteX18-135" fmla="*/ 254875 w 544515"/>
              <a:gd name="connsiteY18-136" fmla="*/ 960722 h 1247166"/>
              <a:gd name="connsiteX19-137" fmla="*/ 212432 w 544515"/>
              <a:gd name="connsiteY19-138" fmla="*/ 1034178 h 1247166"/>
              <a:gd name="connsiteX20-139" fmla="*/ 173277 w 544515"/>
              <a:gd name="connsiteY20-140" fmla="*/ 1088039 h 1247166"/>
              <a:gd name="connsiteX21-141" fmla="*/ 148767 w 544515"/>
              <a:gd name="connsiteY21-142" fmla="*/ 1144359 h 1247166"/>
              <a:gd name="connsiteX22-143" fmla="*/ 109613 w 544515"/>
              <a:gd name="connsiteY22-144" fmla="*/ 1198220 h 1247166"/>
              <a:gd name="connsiteX23-145" fmla="*/ 77034 w 544515"/>
              <a:gd name="connsiteY23-146" fmla="*/ 1212897 h 1247166"/>
              <a:gd name="connsiteX24-147" fmla="*/ 41167 w 544515"/>
              <a:gd name="connsiteY24-148" fmla="*/ 1247166 h 1247166"/>
              <a:gd name="connsiteX25-149" fmla="*/ 25267 w 544515"/>
              <a:gd name="connsiteY25-150" fmla="*/ 1244497 h 1247166"/>
              <a:gd name="connsiteX26-151" fmla="*/ 0 w 544515"/>
              <a:gd name="connsiteY26-152" fmla="*/ 858781 h 1247166"/>
              <a:gd name="connsiteX27-153" fmla="*/ 30419 w 544515"/>
              <a:gd name="connsiteY27-154" fmla="*/ 862619 h 1247166"/>
              <a:gd name="connsiteX28-155" fmla="*/ 48352 w 544515"/>
              <a:gd name="connsiteY28-156" fmla="*/ 845484 h 1247166"/>
              <a:gd name="connsiteX29-157" fmla="*/ 66286 w 544515"/>
              <a:gd name="connsiteY29-158" fmla="*/ 828350 h 1247166"/>
              <a:gd name="connsiteX30-159" fmla="*/ 69574 w 544515"/>
              <a:gd name="connsiteY30-160" fmla="*/ 808757 h 1247166"/>
              <a:gd name="connsiteX31-161" fmla="*/ 72862 w 544515"/>
              <a:gd name="connsiteY31-162" fmla="*/ 789165 h 1247166"/>
              <a:gd name="connsiteX32-163" fmla="*/ 94084 w 544515"/>
              <a:gd name="connsiteY32-164" fmla="*/ 752438 h 1247166"/>
              <a:gd name="connsiteX33-165" fmla="*/ 100660 w 544515"/>
              <a:gd name="connsiteY33-166" fmla="*/ 713253 h 1247166"/>
              <a:gd name="connsiteX34-167" fmla="*/ 107237 w 544515"/>
              <a:gd name="connsiteY34-168" fmla="*/ 674068 h 1247166"/>
              <a:gd name="connsiteX35-169" fmla="*/ 131746 w 544515"/>
              <a:gd name="connsiteY35-170" fmla="*/ 617748 h 1247166"/>
              <a:gd name="connsiteX36-171" fmla="*/ 148187 w 544515"/>
              <a:gd name="connsiteY36-172" fmla="*/ 519786 h 1247166"/>
              <a:gd name="connsiteX37-173" fmla="*/ 179273 w 544515"/>
              <a:gd name="connsiteY37-174" fmla="*/ 424281 h 1247166"/>
              <a:gd name="connsiteX38-175" fmla="*/ 192426 w 544515"/>
              <a:gd name="connsiteY38-176" fmla="*/ 345911 h 1247166"/>
              <a:gd name="connsiteX39-177" fmla="*/ 205579 w 544515"/>
              <a:gd name="connsiteY39-178" fmla="*/ 267541 h 1247166"/>
              <a:gd name="connsiteX40-179" fmla="*/ 204087 w 544515"/>
              <a:gd name="connsiteY40-180" fmla="*/ 186713 h 1247166"/>
              <a:gd name="connsiteX41-181" fmla="*/ 210664 w 544515"/>
              <a:gd name="connsiteY41-182" fmla="*/ 147528 h 1247166"/>
              <a:gd name="connsiteX42-183" fmla="*/ 217240 w 544515"/>
              <a:gd name="connsiteY42-184" fmla="*/ 108343 h 1247166"/>
              <a:gd name="connsiteX43-185" fmla="*/ 205884 w 544515"/>
              <a:gd name="connsiteY43-186" fmla="*/ 86293 h 1247166"/>
              <a:gd name="connsiteX44-187" fmla="*/ 194527 w 544515"/>
              <a:gd name="connsiteY44-188" fmla="*/ 64243 h 1247166"/>
              <a:gd name="connsiteX45-189" fmla="*/ 168525 w 544515"/>
              <a:gd name="connsiteY45-190" fmla="*/ 39734 h 1247166"/>
              <a:gd name="connsiteX46-191" fmla="*/ 159531 w 544515"/>
              <a:gd name="connsiteY46-192" fmla="*/ 22272 h 1247166"/>
              <a:gd name="connsiteX47-193" fmla="*/ 499527 w 544515"/>
              <a:gd name="connsiteY47-194" fmla="*/ 0 h 1247166"/>
              <a:gd name="connsiteX0-195" fmla="*/ 474260 w 519248"/>
              <a:gd name="connsiteY0-196" fmla="*/ 0 h 1247166"/>
              <a:gd name="connsiteX1-197" fmla="*/ 493246 w 519248"/>
              <a:gd name="connsiteY1-198" fmla="*/ 17896 h 1247166"/>
              <a:gd name="connsiteX2-199" fmla="*/ 504603 w 519248"/>
              <a:gd name="connsiteY2-200" fmla="*/ 39946 h 1247166"/>
              <a:gd name="connsiteX3-201" fmla="*/ 519248 w 519248"/>
              <a:gd name="connsiteY3-202" fmla="*/ 42404 h 1247166"/>
              <a:gd name="connsiteX4-203" fmla="*/ 515960 w 519248"/>
              <a:gd name="connsiteY4-204" fmla="*/ 61996 h 1247166"/>
              <a:gd name="connsiteX5-205" fmla="*/ 509384 w 519248"/>
              <a:gd name="connsiteY5-206" fmla="*/ 101181 h 1247166"/>
              <a:gd name="connsiteX6-207" fmla="*/ 491450 w 519248"/>
              <a:gd name="connsiteY6-208" fmla="*/ 118316 h 1247166"/>
              <a:gd name="connsiteX7-209" fmla="*/ 473517 w 519248"/>
              <a:gd name="connsiteY7-210" fmla="*/ 135450 h 1247166"/>
              <a:gd name="connsiteX8-211" fmla="*/ 455584 w 519248"/>
              <a:gd name="connsiteY8-212" fmla="*/ 152586 h 1247166"/>
              <a:gd name="connsiteX9-213" fmla="*/ 434363 w 519248"/>
              <a:gd name="connsiteY9-214" fmla="*/ 189313 h 1247166"/>
              <a:gd name="connsiteX10-215" fmla="*/ 424498 w 519248"/>
              <a:gd name="connsiteY10-216" fmla="*/ 248090 h 1247166"/>
              <a:gd name="connsiteX11-217" fmla="*/ 414633 w 519248"/>
              <a:gd name="connsiteY11-218" fmla="*/ 306868 h 1247166"/>
              <a:gd name="connsiteX12-219" fmla="*/ 401480 w 519248"/>
              <a:gd name="connsiteY12-220" fmla="*/ 385238 h 1247166"/>
              <a:gd name="connsiteX13-221" fmla="*/ 388327 w 519248"/>
              <a:gd name="connsiteY13-222" fmla="*/ 463607 h 1247166"/>
              <a:gd name="connsiteX14-223" fmla="*/ 344088 w 519248"/>
              <a:gd name="connsiteY14-224" fmla="*/ 637482 h 1247166"/>
              <a:gd name="connsiteX15-225" fmla="*/ 313002 w 519248"/>
              <a:gd name="connsiteY15-226" fmla="*/ 732986 h 1247166"/>
              <a:gd name="connsiteX16-227" fmla="*/ 285203 w 519248"/>
              <a:gd name="connsiteY16-228" fmla="*/ 808898 h 1247166"/>
              <a:gd name="connsiteX17-229" fmla="*/ 257405 w 519248"/>
              <a:gd name="connsiteY17-230" fmla="*/ 884810 h 1247166"/>
              <a:gd name="connsiteX18-231" fmla="*/ 229608 w 519248"/>
              <a:gd name="connsiteY18-232" fmla="*/ 960722 h 1247166"/>
              <a:gd name="connsiteX19-233" fmla="*/ 187165 w 519248"/>
              <a:gd name="connsiteY19-234" fmla="*/ 1034178 h 1247166"/>
              <a:gd name="connsiteX20-235" fmla="*/ 148010 w 519248"/>
              <a:gd name="connsiteY20-236" fmla="*/ 1088039 h 1247166"/>
              <a:gd name="connsiteX21-237" fmla="*/ 123500 w 519248"/>
              <a:gd name="connsiteY21-238" fmla="*/ 1144359 h 1247166"/>
              <a:gd name="connsiteX22-239" fmla="*/ 84346 w 519248"/>
              <a:gd name="connsiteY22-240" fmla="*/ 1198220 h 1247166"/>
              <a:gd name="connsiteX23-241" fmla="*/ 51767 w 519248"/>
              <a:gd name="connsiteY23-242" fmla="*/ 1212897 h 1247166"/>
              <a:gd name="connsiteX24-243" fmla="*/ 15900 w 519248"/>
              <a:gd name="connsiteY24-244" fmla="*/ 1247166 h 1247166"/>
              <a:gd name="connsiteX25-245" fmla="*/ 0 w 519248"/>
              <a:gd name="connsiteY25-246" fmla="*/ 1244497 h 1247166"/>
              <a:gd name="connsiteX26-247" fmla="*/ 5152 w 519248"/>
              <a:gd name="connsiteY26-248" fmla="*/ 862619 h 1247166"/>
              <a:gd name="connsiteX27-249" fmla="*/ 23085 w 519248"/>
              <a:gd name="connsiteY27-250" fmla="*/ 845484 h 1247166"/>
              <a:gd name="connsiteX28-251" fmla="*/ 41019 w 519248"/>
              <a:gd name="connsiteY28-252" fmla="*/ 828350 h 1247166"/>
              <a:gd name="connsiteX29-253" fmla="*/ 44307 w 519248"/>
              <a:gd name="connsiteY29-254" fmla="*/ 808757 h 1247166"/>
              <a:gd name="connsiteX30-255" fmla="*/ 47595 w 519248"/>
              <a:gd name="connsiteY30-256" fmla="*/ 789165 h 1247166"/>
              <a:gd name="connsiteX31-257" fmla="*/ 68817 w 519248"/>
              <a:gd name="connsiteY31-258" fmla="*/ 752438 h 1247166"/>
              <a:gd name="connsiteX32-259" fmla="*/ 75393 w 519248"/>
              <a:gd name="connsiteY32-260" fmla="*/ 713253 h 1247166"/>
              <a:gd name="connsiteX33-261" fmla="*/ 81970 w 519248"/>
              <a:gd name="connsiteY33-262" fmla="*/ 674068 h 1247166"/>
              <a:gd name="connsiteX34-263" fmla="*/ 106479 w 519248"/>
              <a:gd name="connsiteY34-264" fmla="*/ 617748 h 1247166"/>
              <a:gd name="connsiteX35-265" fmla="*/ 122920 w 519248"/>
              <a:gd name="connsiteY35-266" fmla="*/ 519786 h 1247166"/>
              <a:gd name="connsiteX36-267" fmla="*/ 154006 w 519248"/>
              <a:gd name="connsiteY36-268" fmla="*/ 424281 h 1247166"/>
              <a:gd name="connsiteX37-269" fmla="*/ 167159 w 519248"/>
              <a:gd name="connsiteY37-270" fmla="*/ 345911 h 1247166"/>
              <a:gd name="connsiteX38-271" fmla="*/ 180312 w 519248"/>
              <a:gd name="connsiteY38-272" fmla="*/ 267541 h 1247166"/>
              <a:gd name="connsiteX39-273" fmla="*/ 178820 w 519248"/>
              <a:gd name="connsiteY39-274" fmla="*/ 186713 h 1247166"/>
              <a:gd name="connsiteX40-275" fmla="*/ 185397 w 519248"/>
              <a:gd name="connsiteY40-276" fmla="*/ 147528 h 1247166"/>
              <a:gd name="connsiteX41-277" fmla="*/ 191973 w 519248"/>
              <a:gd name="connsiteY41-278" fmla="*/ 108343 h 1247166"/>
              <a:gd name="connsiteX42-279" fmla="*/ 180617 w 519248"/>
              <a:gd name="connsiteY42-280" fmla="*/ 86293 h 1247166"/>
              <a:gd name="connsiteX43-281" fmla="*/ 169260 w 519248"/>
              <a:gd name="connsiteY43-282" fmla="*/ 64243 h 1247166"/>
              <a:gd name="connsiteX44-283" fmla="*/ 143258 w 519248"/>
              <a:gd name="connsiteY44-284" fmla="*/ 39734 h 1247166"/>
              <a:gd name="connsiteX45-285" fmla="*/ 134264 w 519248"/>
              <a:gd name="connsiteY45-286" fmla="*/ 22272 h 1247166"/>
              <a:gd name="connsiteX46-287" fmla="*/ 474260 w 519248"/>
              <a:gd name="connsiteY46-288" fmla="*/ 0 h 1247166"/>
              <a:gd name="connsiteX0-289" fmla="*/ 563151 w 608139"/>
              <a:gd name="connsiteY0-290" fmla="*/ 0 h 1247166"/>
              <a:gd name="connsiteX1-291" fmla="*/ 582137 w 608139"/>
              <a:gd name="connsiteY1-292" fmla="*/ 17896 h 1247166"/>
              <a:gd name="connsiteX2-293" fmla="*/ 593494 w 608139"/>
              <a:gd name="connsiteY2-294" fmla="*/ 39946 h 1247166"/>
              <a:gd name="connsiteX3-295" fmla="*/ 608139 w 608139"/>
              <a:gd name="connsiteY3-296" fmla="*/ 42404 h 1247166"/>
              <a:gd name="connsiteX4-297" fmla="*/ 604851 w 608139"/>
              <a:gd name="connsiteY4-298" fmla="*/ 61996 h 1247166"/>
              <a:gd name="connsiteX5-299" fmla="*/ 598275 w 608139"/>
              <a:gd name="connsiteY5-300" fmla="*/ 101181 h 1247166"/>
              <a:gd name="connsiteX6-301" fmla="*/ 580341 w 608139"/>
              <a:gd name="connsiteY6-302" fmla="*/ 118316 h 1247166"/>
              <a:gd name="connsiteX7-303" fmla="*/ 562408 w 608139"/>
              <a:gd name="connsiteY7-304" fmla="*/ 135450 h 1247166"/>
              <a:gd name="connsiteX8-305" fmla="*/ 544475 w 608139"/>
              <a:gd name="connsiteY8-306" fmla="*/ 152586 h 1247166"/>
              <a:gd name="connsiteX9-307" fmla="*/ 523254 w 608139"/>
              <a:gd name="connsiteY9-308" fmla="*/ 189313 h 1247166"/>
              <a:gd name="connsiteX10-309" fmla="*/ 513389 w 608139"/>
              <a:gd name="connsiteY10-310" fmla="*/ 248090 h 1247166"/>
              <a:gd name="connsiteX11-311" fmla="*/ 503524 w 608139"/>
              <a:gd name="connsiteY11-312" fmla="*/ 306868 h 1247166"/>
              <a:gd name="connsiteX12-313" fmla="*/ 490371 w 608139"/>
              <a:gd name="connsiteY12-314" fmla="*/ 385238 h 1247166"/>
              <a:gd name="connsiteX13-315" fmla="*/ 477218 w 608139"/>
              <a:gd name="connsiteY13-316" fmla="*/ 463607 h 1247166"/>
              <a:gd name="connsiteX14-317" fmla="*/ 432979 w 608139"/>
              <a:gd name="connsiteY14-318" fmla="*/ 637482 h 1247166"/>
              <a:gd name="connsiteX15-319" fmla="*/ 401893 w 608139"/>
              <a:gd name="connsiteY15-320" fmla="*/ 732986 h 1247166"/>
              <a:gd name="connsiteX16-321" fmla="*/ 374094 w 608139"/>
              <a:gd name="connsiteY16-322" fmla="*/ 808898 h 1247166"/>
              <a:gd name="connsiteX17-323" fmla="*/ 346296 w 608139"/>
              <a:gd name="connsiteY17-324" fmla="*/ 884810 h 1247166"/>
              <a:gd name="connsiteX18-325" fmla="*/ 318499 w 608139"/>
              <a:gd name="connsiteY18-326" fmla="*/ 960722 h 1247166"/>
              <a:gd name="connsiteX19-327" fmla="*/ 276056 w 608139"/>
              <a:gd name="connsiteY19-328" fmla="*/ 1034178 h 1247166"/>
              <a:gd name="connsiteX20-329" fmla="*/ 236901 w 608139"/>
              <a:gd name="connsiteY20-330" fmla="*/ 1088039 h 1247166"/>
              <a:gd name="connsiteX21-331" fmla="*/ 212391 w 608139"/>
              <a:gd name="connsiteY21-332" fmla="*/ 1144359 h 1247166"/>
              <a:gd name="connsiteX22-333" fmla="*/ 173237 w 608139"/>
              <a:gd name="connsiteY22-334" fmla="*/ 1198220 h 1247166"/>
              <a:gd name="connsiteX23-335" fmla="*/ 140658 w 608139"/>
              <a:gd name="connsiteY23-336" fmla="*/ 1212897 h 1247166"/>
              <a:gd name="connsiteX24-337" fmla="*/ 104791 w 608139"/>
              <a:gd name="connsiteY24-338" fmla="*/ 1247166 h 1247166"/>
              <a:gd name="connsiteX25-339" fmla="*/ 0 w 608139"/>
              <a:gd name="connsiteY25-340" fmla="*/ 1213908 h 1247166"/>
              <a:gd name="connsiteX26-341" fmla="*/ 94043 w 608139"/>
              <a:gd name="connsiteY26-342" fmla="*/ 862619 h 1247166"/>
              <a:gd name="connsiteX27-343" fmla="*/ 111976 w 608139"/>
              <a:gd name="connsiteY27-344" fmla="*/ 845484 h 1247166"/>
              <a:gd name="connsiteX28-345" fmla="*/ 129910 w 608139"/>
              <a:gd name="connsiteY28-346" fmla="*/ 828350 h 1247166"/>
              <a:gd name="connsiteX29-347" fmla="*/ 133198 w 608139"/>
              <a:gd name="connsiteY29-348" fmla="*/ 808757 h 1247166"/>
              <a:gd name="connsiteX30-349" fmla="*/ 136486 w 608139"/>
              <a:gd name="connsiteY30-350" fmla="*/ 789165 h 1247166"/>
              <a:gd name="connsiteX31-351" fmla="*/ 157708 w 608139"/>
              <a:gd name="connsiteY31-352" fmla="*/ 752438 h 1247166"/>
              <a:gd name="connsiteX32-353" fmla="*/ 164284 w 608139"/>
              <a:gd name="connsiteY32-354" fmla="*/ 713253 h 1247166"/>
              <a:gd name="connsiteX33-355" fmla="*/ 170861 w 608139"/>
              <a:gd name="connsiteY33-356" fmla="*/ 674068 h 1247166"/>
              <a:gd name="connsiteX34-357" fmla="*/ 195370 w 608139"/>
              <a:gd name="connsiteY34-358" fmla="*/ 617748 h 1247166"/>
              <a:gd name="connsiteX35-359" fmla="*/ 211811 w 608139"/>
              <a:gd name="connsiteY35-360" fmla="*/ 519786 h 1247166"/>
              <a:gd name="connsiteX36-361" fmla="*/ 242897 w 608139"/>
              <a:gd name="connsiteY36-362" fmla="*/ 424281 h 1247166"/>
              <a:gd name="connsiteX37-363" fmla="*/ 256050 w 608139"/>
              <a:gd name="connsiteY37-364" fmla="*/ 345911 h 1247166"/>
              <a:gd name="connsiteX38-365" fmla="*/ 269203 w 608139"/>
              <a:gd name="connsiteY38-366" fmla="*/ 267541 h 1247166"/>
              <a:gd name="connsiteX39-367" fmla="*/ 267711 w 608139"/>
              <a:gd name="connsiteY39-368" fmla="*/ 186713 h 1247166"/>
              <a:gd name="connsiteX40-369" fmla="*/ 274288 w 608139"/>
              <a:gd name="connsiteY40-370" fmla="*/ 147528 h 1247166"/>
              <a:gd name="connsiteX41-371" fmla="*/ 280864 w 608139"/>
              <a:gd name="connsiteY41-372" fmla="*/ 108343 h 1247166"/>
              <a:gd name="connsiteX42-373" fmla="*/ 269508 w 608139"/>
              <a:gd name="connsiteY42-374" fmla="*/ 86293 h 1247166"/>
              <a:gd name="connsiteX43-375" fmla="*/ 258151 w 608139"/>
              <a:gd name="connsiteY43-376" fmla="*/ 64243 h 1247166"/>
              <a:gd name="connsiteX44-377" fmla="*/ 232149 w 608139"/>
              <a:gd name="connsiteY44-378" fmla="*/ 39734 h 1247166"/>
              <a:gd name="connsiteX45-379" fmla="*/ 223155 w 608139"/>
              <a:gd name="connsiteY45-380" fmla="*/ 22272 h 1247166"/>
              <a:gd name="connsiteX46-381" fmla="*/ 563151 w 608139"/>
              <a:gd name="connsiteY46-382" fmla="*/ 0 h 1247166"/>
              <a:gd name="connsiteX0-383" fmla="*/ 563151 w 608139"/>
              <a:gd name="connsiteY0-384" fmla="*/ 0 h 1251183"/>
              <a:gd name="connsiteX1-385" fmla="*/ 582137 w 608139"/>
              <a:gd name="connsiteY1-386" fmla="*/ 17896 h 1251183"/>
              <a:gd name="connsiteX2-387" fmla="*/ 593494 w 608139"/>
              <a:gd name="connsiteY2-388" fmla="*/ 39946 h 1251183"/>
              <a:gd name="connsiteX3-389" fmla="*/ 608139 w 608139"/>
              <a:gd name="connsiteY3-390" fmla="*/ 42404 h 1251183"/>
              <a:gd name="connsiteX4-391" fmla="*/ 604851 w 608139"/>
              <a:gd name="connsiteY4-392" fmla="*/ 61996 h 1251183"/>
              <a:gd name="connsiteX5-393" fmla="*/ 598275 w 608139"/>
              <a:gd name="connsiteY5-394" fmla="*/ 101181 h 1251183"/>
              <a:gd name="connsiteX6-395" fmla="*/ 580341 w 608139"/>
              <a:gd name="connsiteY6-396" fmla="*/ 118316 h 1251183"/>
              <a:gd name="connsiteX7-397" fmla="*/ 562408 w 608139"/>
              <a:gd name="connsiteY7-398" fmla="*/ 135450 h 1251183"/>
              <a:gd name="connsiteX8-399" fmla="*/ 544475 w 608139"/>
              <a:gd name="connsiteY8-400" fmla="*/ 152586 h 1251183"/>
              <a:gd name="connsiteX9-401" fmla="*/ 523254 w 608139"/>
              <a:gd name="connsiteY9-402" fmla="*/ 189313 h 1251183"/>
              <a:gd name="connsiteX10-403" fmla="*/ 513389 w 608139"/>
              <a:gd name="connsiteY10-404" fmla="*/ 248090 h 1251183"/>
              <a:gd name="connsiteX11-405" fmla="*/ 503524 w 608139"/>
              <a:gd name="connsiteY11-406" fmla="*/ 306868 h 1251183"/>
              <a:gd name="connsiteX12-407" fmla="*/ 490371 w 608139"/>
              <a:gd name="connsiteY12-408" fmla="*/ 385238 h 1251183"/>
              <a:gd name="connsiteX13-409" fmla="*/ 477218 w 608139"/>
              <a:gd name="connsiteY13-410" fmla="*/ 463607 h 1251183"/>
              <a:gd name="connsiteX14-411" fmla="*/ 432979 w 608139"/>
              <a:gd name="connsiteY14-412" fmla="*/ 637482 h 1251183"/>
              <a:gd name="connsiteX15-413" fmla="*/ 401893 w 608139"/>
              <a:gd name="connsiteY15-414" fmla="*/ 732986 h 1251183"/>
              <a:gd name="connsiteX16-415" fmla="*/ 374094 w 608139"/>
              <a:gd name="connsiteY16-416" fmla="*/ 808898 h 1251183"/>
              <a:gd name="connsiteX17-417" fmla="*/ 346296 w 608139"/>
              <a:gd name="connsiteY17-418" fmla="*/ 884810 h 1251183"/>
              <a:gd name="connsiteX18-419" fmla="*/ 318499 w 608139"/>
              <a:gd name="connsiteY18-420" fmla="*/ 960722 h 1251183"/>
              <a:gd name="connsiteX19-421" fmla="*/ 276056 w 608139"/>
              <a:gd name="connsiteY19-422" fmla="*/ 1034178 h 1251183"/>
              <a:gd name="connsiteX20-423" fmla="*/ 236901 w 608139"/>
              <a:gd name="connsiteY20-424" fmla="*/ 1088039 h 1251183"/>
              <a:gd name="connsiteX21-425" fmla="*/ 212391 w 608139"/>
              <a:gd name="connsiteY21-426" fmla="*/ 1144359 h 1251183"/>
              <a:gd name="connsiteX22-427" fmla="*/ 173237 w 608139"/>
              <a:gd name="connsiteY22-428" fmla="*/ 1198220 h 1251183"/>
              <a:gd name="connsiteX23-429" fmla="*/ 140658 w 608139"/>
              <a:gd name="connsiteY23-430" fmla="*/ 1212897 h 1251183"/>
              <a:gd name="connsiteX24-431" fmla="*/ 104791 w 608139"/>
              <a:gd name="connsiteY24-432" fmla="*/ 1247166 h 1251183"/>
              <a:gd name="connsiteX25-433" fmla="*/ 58864 w 608139"/>
              <a:gd name="connsiteY25-434" fmla="*/ 1249626 h 1251183"/>
              <a:gd name="connsiteX26-435" fmla="*/ 0 w 608139"/>
              <a:gd name="connsiteY26-436" fmla="*/ 1213908 h 1251183"/>
              <a:gd name="connsiteX27-437" fmla="*/ 94043 w 608139"/>
              <a:gd name="connsiteY27-438" fmla="*/ 862619 h 1251183"/>
              <a:gd name="connsiteX28-439" fmla="*/ 111976 w 608139"/>
              <a:gd name="connsiteY28-440" fmla="*/ 845484 h 1251183"/>
              <a:gd name="connsiteX29-441" fmla="*/ 129910 w 608139"/>
              <a:gd name="connsiteY29-442" fmla="*/ 828350 h 1251183"/>
              <a:gd name="connsiteX30-443" fmla="*/ 133198 w 608139"/>
              <a:gd name="connsiteY30-444" fmla="*/ 808757 h 1251183"/>
              <a:gd name="connsiteX31-445" fmla="*/ 136486 w 608139"/>
              <a:gd name="connsiteY31-446" fmla="*/ 789165 h 1251183"/>
              <a:gd name="connsiteX32-447" fmla="*/ 157708 w 608139"/>
              <a:gd name="connsiteY32-448" fmla="*/ 752438 h 1251183"/>
              <a:gd name="connsiteX33-449" fmla="*/ 164284 w 608139"/>
              <a:gd name="connsiteY33-450" fmla="*/ 713253 h 1251183"/>
              <a:gd name="connsiteX34-451" fmla="*/ 170861 w 608139"/>
              <a:gd name="connsiteY34-452" fmla="*/ 674068 h 1251183"/>
              <a:gd name="connsiteX35-453" fmla="*/ 195370 w 608139"/>
              <a:gd name="connsiteY35-454" fmla="*/ 617748 h 1251183"/>
              <a:gd name="connsiteX36-455" fmla="*/ 211811 w 608139"/>
              <a:gd name="connsiteY36-456" fmla="*/ 519786 h 1251183"/>
              <a:gd name="connsiteX37-457" fmla="*/ 242897 w 608139"/>
              <a:gd name="connsiteY37-458" fmla="*/ 424281 h 1251183"/>
              <a:gd name="connsiteX38-459" fmla="*/ 256050 w 608139"/>
              <a:gd name="connsiteY38-460" fmla="*/ 345911 h 1251183"/>
              <a:gd name="connsiteX39-461" fmla="*/ 269203 w 608139"/>
              <a:gd name="connsiteY39-462" fmla="*/ 267541 h 1251183"/>
              <a:gd name="connsiteX40-463" fmla="*/ 267711 w 608139"/>
              <a:gd name="connsiteY40-464" fmla="*/ 186713 h 1251183"/>
              <a:gd name="connsiteX41-465" fmla="*/ 274288 w 608139"/>
              <a:gd name="connsiteY41-466" fmla="*/ 147528 h 1251183"/>
              <a:gd name="connsiteX42-467" fmla="*/ 280864 w 608139"/>
              <a:gd name="connsiteY42-468" fmla="*/ 108343 h 1251183"/>
              <a:gd name="connsiteX43-469" fmla="*/ 269508 w 608139"/>
              <a:gd name="connsiteY43-470" fmla="*/ 86293 h 1251183"/>
              <a:gd name="connsiteX44-471" fmla="*/ 258151 w 608139"/>
              <a:gd name="connsiteY44-472" fmla="*/ 64243 h 1251183"/>
              <a:gd name="connsiteX45-473" fmla="*/ 232149 w 608139"/>
              <a:gd name="connsiteY45-474" fmla="*/ 39734 h 1251183"/>
              <a:gd name="connsiteX46-475" fmla="*/ 223155 w 608139"/>
              <a:gd name="connsiteY46-476" fmla="*/ 22272 h 1251183"/>
              <a:gd name="connsiteX47-477" fmla="*/ 563151 w 608139"/>
              <a:gd name="connsiteY47-478" fmla="*/ 0 h 12511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</a:cxnLst>
            <a:rect l="l" t="t" r="r" b="b"/>
            <a:pathLst>
              <a:path w="608139" h="1251183">
                <a:moveTo>
                  <a:pt x="563151" y="0"/>
                </a:moveTo>
                <a:lnTo>
                  <a:pt x="582137" y="17896"/>
                </a:lnTo>
                <a:lnTo>
                  <a:pt x="593494" y="39946"/>
                </a:lnTo>
                <a:lnTo>
                  <a:pt x="608139" y="42404"/>
                </a:lnTo>
                <a:lnTo>
                  <a:pt x="604851" y="61996"/>
                </a:lnTo>
                <a:lnTo>
                  <a:pt x="598275" y="101181"/>
                </a:lnTo>
                <a:lnTo>
                  <a:pt x="580341" y="118316"/>
                </a:lnTo>
                <a:lnTo>
                  <a:pt x="562408" y="135450"/>
                </a:lnTo>
                <a:lnTo>
                  <a:pt x="544475" y="152586"/>
                </a:lnTo>
                <a:lnTo>
                  <a:pt x="523254" y="189313"/>
                </a:lnTo>
                <a:lnTo>
                  <a:pt x="513389" y="248090"/>
                </a:lnTo>
                <a:lnTo>
                  <a:pt x="503524" y="306868"/>
                </a:lnTo>
                <a:lnTo>
                  <a:pt x="490371" y="385238"/>
                </a:lnTo>
                <a:lnTo>
                  <a:pt x="477218" y="463607"/>
                </a:lnTo>
                <a:lnTo>
                  <a:pt x="432979" y="637482"/>
                </a:lnTo>
                <a:lnTo>
                  <a:pt x="401893" y="732986"/>
                </a:lnTo>
                <a:lnTo>
                  <a:pt x="374094" y="808898"/>
                </a:lnTo>
                <a:lnTo>
                  <a:pt x="346296" y="884810"/>
                </a:lnTo>
                <a:lnTo>
                  <a:pt x="318499" y="960722"/>
                </a:lnTo>
                <a:lnTo>
                  <a:pt x="276056" y="1034178"/>
                </a:lnTo>
                <a:lnTo>
                  <a:pt x="236901" y="1088039"/>
                </a:lnTo>
                <a:lnTo>
                  <a:pt x="212391" y="1144359"/>
                </a:lnTo>
                <a:lnTo>
                  <a:pt x="173237" y="1198220"/>
                </a:lnTo>
                <a:lnTo>
                  <a:pt x="140658" y="1212897"/>
                </a:lnTo>
                <a:lnTo>
                  <a:pt x="104791" y="1247166"/>
                </a:lnTo>
                <a:cubicBezTo>
                  <a:pt x="88926" y="1240928"/>
                  <a:pt x="74729" y="1255864"/>
                  <a:pt x="58864" y="1249626"/>
                </a:cubicBezTo>
                <a:lnTo>
                  <a:pt x="0" y="1213908"/>
                </a:lnTo>
                <a:cubicBezTo>
                  <a:pt x="1717" y="1086615"/>
                  <a:pt x="92326" y="989912"/>
                  <a:pt x="94043" y="862619"/>
                </a:cubicBezTo>
                <a:lnTo>
                  <a:pt x="111976" y="845484"/>
                </a:lnTo>
                <a:lnTo>
                  <a:pt x="129910" y="828350"/>
                </a:lnTo>
                <a:lnTo>
                  <a:pt x="133198" y="808757"/>
                </a:lnTo>
                <a:lnTo>
                  <a:pt x="136486" y="789165"/>
                </a:lnTo>
                <a:lnTo>
                  <a:pt x="157708" y="752438"/>
                </a:lnTo>
                <a:lnTo>
                  <a:pt x="164284" y="713253"/>
                </a:lnTo>
                <a:lnTo>
                  <a:pt x="170861" y="674068"/>
                </a:lnTo>
                <a:lnTo>
                  <a:pt x="195370" y="617748"/>
                </a:lnTo>
                <a:lnTo>
                  <a:pt x="211811" y="519786"/>
                </a:lnTo>
                <a:lnTo>
                  <a:pt x="242897" y="424281"/>
                </a:lnTo>
                <a:lnTo>
                  <a:pt x="256050" y="345911"/>
                </a:lnTo>
                <a:lnTo>
                  <a:pt x="269203" y="267541"/>
                </a:lnTo>
                <a:cubicBezTo>
                  <a:pt x="268706" y="240598"/>
                  <a:pt x="268208" y="213656"/>
                  <a:pt x="267711" y="186713"/>
                </a:cubicBezTo>
                <a:lnTo>
                  <a:pt x="274288" y="147528"/>
                </a:lnTo>
                <a:lnTo>
                  <a:pt x="280864" y="108343"/>
                </a:lnTo>
                <a:lnTo>
                  <a:pt x="269508" y="86293"/>
                </a:lnTo>
                <a:lnTo>
                  <a:pt x="258151" y="64243"/>
                </a:lnTo>
                <a:lnTo>
                  <a:pt x="232149" y="39734"/>
                </a:lnTo>
                <a:lnTo>
                  <a:pt x="223155" y="22272"/>
                </a:lnTo>
                <a:lnTo>
                  <a:pt x="56315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任意多边形: 形状 39"/>
          <p:cNvSpPr/>
          <p:nvPr/>
        </p:nvSpPr>
        <p:spPr>
          <a:xfrm rot="21028364">
            <a:off x="754380" y="2674620"/>
            <a:ext cx="1208405" cy="133350"/>
          </a:xfrm>
          <a:custGeom>
            <a:avLst/>
            <a:gdLst>
              <a:gd name="connsiteX0" fmla="*/ 1656989 w 1904596"/>
              <a:gd name="connsiteY0" fmla="*/ 0 h 210274"/>
              <a:gd name="connsiteX1" fmla="*/ 1671633 w 1904596"/>
              <a:gd name="connsiteY1" fmla="*/ 2458 h 210274"/>
              <a:gd name="connsiteX2" fmla="*/ 1700923 w 1904596"/>
              <a:gd name="connsiteY2" fmla="*/ 7373 h 210274"/>
              <a:gd name="connsiteX3" fmla="*/ 1726925 w 1904596"/>
              <a:gd name="connsiteY3" fmla="*/ 31882 h 210274"/>
              <a:gd name="connsiteX4" fmla="*/ 1752926 w 1904596"/>
              <a:gd name="connsiteY4" fmla="*/ 56390 h 210274"/>
              <a:gd name="connsiteX5" fmla="*/ 1808219 w 1904596"/>
              <a:gd name="connsiteY5" fmla="*/ 85815 h 210274"/>
              <a:gd name="connsiteX6" fmla="*/ 1845577 w 1904596"/>
              <a:gd name="connsiteY6" fmla="*/ 132373 h 210274"/>
              <a:gd name="connsiteX7" fmla="*/ 1897581 w 1904596"/>
              <a:gd name="connsiteY7" fmla="*/ 181390 h 210274"/>
              <a:gd name="connsiteX8" fmla="*/ 1904596 w 1904596"/>
              <a:gd name="connsiteY8" fmla="*/ 188002 h 210274"/>
              <a:gd name="connsiteX9" fmla="*/ 1564600 w 1904596"/>
              <a:gd name="connsiteY9" fmla="*/ 210274 h 210274"/>
              <a:gd name="connsiteX10" fmla="*/ 1562237 w 1904596"/>
              <a:gd name="connsiteY10" fmla="*/ 205686 h 210274"/>
              <a:gd name="connsiteX11" fmla="*/ 1532947 w 1904596"/>
              <a:gd name="connsiteY11" fmla="*/ 200770 h 210274"/>
              <a:gd name="connsiteX12" fmla="*/ 1489012 w 1904596"/>
              <a:gd name="connsiteY12" fmla="*/ 193396 h 210274"/>
              <a:gd name="connsiteX13" fmla="*/ 1459722 w 1904596"/>
              <a:gd name="connsiteY13" fmla="*/ 188481 h 210274"/>
              <a:gd name="connsiteX14" fmla="*/ 1415788 w 1904596"/>
              <a:gd name="connsiteY14" fmla="*/ 181107 h 210274"/>
              <a:gd name="connsiteX15" fmla="*/ 1368564 w 1904596"/>
              <a:gd name="connsiteY15" fmla="*/ 193325 h 210274"/>
              <a:gd name="connsiteX16" fmla="*/ 1339273 w 1904596"/>
              <a:gd name="connsiteY16" fmla="*/ 188409 h 210274"/>
              <a:gd name="connsiteX17" fmla="*/ 1295339 w 1904596"/>
              <a:gd name="connsiteY17" fmla="*/ 181036 h 210274"/>
              <a:gd name="connsiteX18" fmla="*/ 1248115 w 1904596"/>
              <a:gd name="connsiteY18" fmla="*/ 193255 h 210274"/>
              <a:gd name="connsiteX19" fmla="*/ 1204181 w 1904596"/>
              <a:gd name="connsiteY19" fmla="*/ 185881 h 210274"/>
              <a:gd name="connsiteX20" fmla="*/ 1142312 w 1904596"/>
              <a:gd name="connsiteY20" fmla="*/ 195642 h 210274"/>
              <a:gd name="connsiteX21" fmla="*/ 1083732 w 1904596"/>
              <a:gd name="connsiteY21" fmla="*/ 185810 h 210274"/>
              <a:gd name="connsiteX22" fmla="*/ 1021864 w 1904596"/>
              <a:gd name="connsiteY22" fmla="*/ 195571 h 210274"/>
              <a:gd name="connsiteX23" fmla="*/ 945350 w 1904596"/>
              <a:gd name="connsiteY23" fmla="*/ 202874 h 210274"/>
              <a:gd name="connsiteX24" fmla="*/ 857480 w 1904596"/>
              <a:gd name="connsiteY24" fmla="*/ 188126 h 210274"/>
              <a:gd name="connsiteX25" fmla="*/ 751676 w 1904596"/>
              <a:gd name="connsiteY25" fmla="*/ 190514 h 210274"/>
              <a:gd name="connsiteX26" fmla="*/ 631228 w 1904596"/>
              <a:gd name="connsiteY26" fmla="*/ 190443 h 210274"/>
              <a:gd name="connsiteX27" fmla="*/ 496135 w 1904596"/>
              <a:gd name="connsiteY27" fmla="*/ 187915 h 210274"/>
              <a:gd name="connsiteX28" fmla="*/ 346396 w 1904596"/>
              <a:gd name="connsiteY28" fmla="*/ 182928 h 210274"/>
              <a:gd name="connsiteX29" fmla="*/ 182013 w 1904596"/>
              <a:gd name="connsiteY29" fmla="*/ 175484 h 210274"/>
              <a:gd name="connsiteX30" fmla="*/ 2984 w 1904596"/>
              <a:gd name="connsiteY30" fmla="*/ 165581 h 210274"/>
              <a:gd name="connsiteX31" fmla="*/ 0 w 1904596"/>
              <a:gd name="connsiteY31" fmla="*/ 3925 h 210274"/>
              <a:gd name="connsiteX32" fmla="*/ 43936 w 1904596"/>
              <a:gd name="connsiteY32" fmla="*/ 11299 h 210274"/>
              <a:gd name="connsiteX33" fmla="*/ 87870 w 1904596"/>
              <a:gd name="connsiteY33" fmla="*/ 18673 h 210274"/>
              <a:gd name="connsiteX34" fmla="*/ 164383 w 1904596"/>
              <a:gd name="connsiteY34" fmla="*/ 11370 h 210274"/>
              <a:gd name="connsiteX35" fmla="*/ 222964 w 1904596"/>
              <a:gd name="connsiteY35" fmla="*/ 21202 h 210274"/>
              <a:gd name="connsiteX36" fmla="*/ 314122 w 1904596"/>
              <a:gd name="connsiteY36" fmla="*/ 16356 h 210274"/>
              <a:gd name="connsiteX37" fmla="*/ 401992 w 1904596"/>
              <a:gd name="connsiteY37" fmla="*/ 31104 h 210274"/>
              <a:gd name="connsiteX38" fmla="*/ 507796 w 1904596"/>
              <a:gd name="connsiteY38" fmla="*/ 28717 h 210274"/>
              <a:gd name="connsiteX39" fmla="*/ 613599 w 1904596"/>
              <a:gd name="connsiteY39" fmla="*/ 26329 h 210274"/>
              <a:gd name="connsiteX40" fmla="*/ 734048 w 1904596"/>
              <a:gd name="connsiteY40" fmla="*/ 26401 h 210274"/>
              <a:gd name="connsiteX41" fmla="*/ 839851 w 1904596"/>
              <a:gd name="connsiteY41" fmla="*/ 24013 h 210274"/>
              <a:gd name="connsiteX42" fmla="*/ 931010 w 1904596"/>
              <a:gd name="connsiteY42" fmla="*/ 19168 h 210274"/>
              <a:gd name="connsiteX43" fmla="*/ 1018880 w 1904596"/>
              <a:gd name="connsiteY43" fmla="*/ 33916 h 210274"/>
              <a:gd name="connsiteX44" fmla="*/ 1110038 w 1904596"/>
              <a:gd name="connsiteY44" fmla="*/ 29070 h 210274"/>
              <a:gd name="connsiteX45" fmla="*/ 1183263 w 1904596"/>
              <a:gd name="connsiteY45" fmla="*/ 41360 h 210274"/>
              <a:gd name="connsiteX46" fmla="*/ 1259776 w 1904596"/>
              <a:gd name="connsiteY46" fmla="*/ 34057 h 210274"/>
              <a:gd name="connsiteX47" fmla="*/ 1318357 w 1904596"/>
              <a:gd name="connsiteY47" fmla="*/ 43889 h 210274"/>
              <a:gd name="connsiteX48" fmla="*/ 1380225 w 1904596"/>
              <a:gd name="connsiteY48" fmla="*/ 34127 h 210274"/>
              <a:gd name="connsiteX49" fmla="*/ 1424160 w 1904596"/>
              <a:gd name="connsiteY49" fmla="*/ 41501 h 210274"/>
              <a:gd name="connsiteX50" fmla="*/ 1468095 w 1904596"/>
              <a:gd name="connsiteY50" fmla="*/ 48875 h 210274"/>
              <a:gd name="connsiteX51" fmla="*/ 1500673 w 1904596"/>
              <a:gd name="connsiteY51" fmla="*/ 34199 h 210274"/>
              <a:gd name="connsiteX52" fmla="*/ 1529964 w 1904596"/>
              <a:gd name="connsiteY52" fmla="*/ 39115 h 210274"/>
              <a:gd name="connsiteX53" fmla="*/ 1562541 w 1904596"/>
              <a:gd name="connsiteY53" fmla="*/ 24437 h 210274"/>
              <a:gd name="connsiteX54" fmla="*/ 1591832 w 1904596"/>
              <a:gd name="connsiteY54" fmla="*/ 29353 h 210274"/>
              <a:gd name="connsiteX55" fmla="*/ 1609765 w 1904596"/>
              <a:gd name="connsiteY55" fmla="*/ 12219 h 210274"/>
              <a:gd name="connsiteX56" fmla="*/ 1624410 w 1904596"/>
              <a:gd name="connsiteY56" fmla="*/ 14677 h 210274"/>
              <a:gd name="connsiteX57" fmla="*/ 1656989 w 1904596"/>
              <a:gd name="connsiteY57" fmla="*/ 0 h 210274"/>
              <a:gd name="connsiteX0-1" fmla="*/ 1656989 w 1904596"/>
              <a:gd name="connsiteY0-2" fmla="*/ 0 h 210274"/>
              <a:gd name="connsiteX1-3" fmla="*/ 1671633 w 1904596"/>
              <a:gd name="connsiteY1-4" fmla="*/ 2458 h 210274"/>
              <a:gd name="connsiteX2-5" fmla="*/ 1700923 w 1904596"/>
              <a:gd name="connsiteY2-6" fmla="*/ 7373 h 210274"/>
              <a:gd name="connsiteX3-7" fmla="*/ 1726925 w 1904596"/>
              <a:gd name="connsiteY3-8" fmla="*/ 31882 h 210274"/>
              <a:gd name="connsiteX4-9" fmla="*/ 1752926 w 1904596"/>
              <a:gd name="connsiteY4-10" fmla="*/ 56390 h 210274"/>
              <a:gd name="connsiteX5-11" fmla="*/ 1808219 w 1904596"/>
              <a:gd name="connsiteY5-12" fmla="*/ 85815 h 210274"/>
              <a:gd name="connsiteX6-13" fmla="*/ 1845577 w 1904596"/>
              <a:gd name="connsiteY6-14" fmla="*/ 132373 h 210274"/>
              <a:gd name="connsiteX7-15" fmla="*/ 1897581 w 1904596"/>
              <a:gd name="connsiteY7-16" fmla="*/ 181390 h 210274"/>
              <a:gd name="connsiteX8-17" fmla="*/ 1904596 w 1904596"/>
              <a:gd name="connsiteY8-18" fmla="*/ 188002 h 210274"/>
              <a:gd name="connsiteX9-19" fmla="*/ 1564600 w 1904596"/>
              <a:gd name="connsiteY9-20" fmla="*/ 210274 h 210274"/>
              <a:gd name="connsiteX10-21" fmla="*/ 1532947 w 1904596"/>
              <a:gd name="connsiteY10-22" fmla="*/ 200770 h 210274"/>
              <a:gd name="connsiteX11-23" fmla="*/ 1489012 w 1904596"/>
              <a:gd name="connsiteY11-24" fmla="*/ 193396 h 210274"/>
              <a:gd name="connsiteX12-25" fmla="*/ 1459722 w 1904596"/>
              <a:gd name="connsiteY12-26" fmla="*/ 188481 h 210274"/>
              <a:gd name="connsiteX13-27" fmla="*/ 1415788 w 1904596"/>
              <a:gd name="connsiteY13-28" fmla="*/ 181107 h 210274"/>
              <a:gd name="connsiteX14-29" fmla="*/ 1368564 w 1904596"/>
              <a:gd name="connsiteY14-30" fmla="*/ 193325 h 210274"/>
              <a:gd name="connsiteX15-31" fmla="*/ 1339273 w 1904596"/>
              <a:gd name="connsiteY15-32" fmla="*/ 188409 h 210274"/>
              <a:gd name="connsiteX16-33" fmla="*/ 1295339 w 1904596"/>
              <a:gd name="connsiteY16-34" fmla="*/ 181036 h 210274"/>
              <a:gd name="connsiteX17-35" fmla="*/ 1248115 w 1904596"/>
              <a:gd name="connsiteY17-36" fmla="*/ 193255 h 210274"/>
              <a:gd name="connsiteX18-37" fmla="*/ 1204181 w 1904596"/>
              <a:gd name="connsiteY18-38" fmla="*/ 185881 h 210274"/>
              <a:gd name="connsiteX19-39" fmla="*/ 1142312 w 1904596"/>
              <a:gd name="connsiteY19-40" fmla="*/ 195642 h 210274"/>
              <a:gd name="connsiteX20-41" fmla="*/ 1083732 w 1904596"/>
              <a:gd name="connsiteY20-42" fmla="*/ 185810 h 210274"/>
              <a:gd name="connsiteX21-43" fmla="*/ 1021864 w 1904596"/>
              <a:gd name="connsiteY21-44" fmla="*/ 195571 h 210274"/>
              <a:gd name="connsiteX22-45" fmla="*/ 945350 w 1904596"/>
              <a:gd name="connsiteY22-46" fmla="*/ 202874 h 210274"/>
              <a:gd name="connsiteX23-47" fmla="*/ 857480 w 1904596"/>
              <a:gd name="connsiteY23-48" fmla="*/ 188126 h 210274"/>
              <a:gd name="connsiteX24-49" fmla="*/ 751676 w 1904596"/>
              <a:gd name="connsiteY24-50" fmla="*/ 190514 h 210274"/>
              <a:gd name="connsiteX25-51" fmla="*/ 631228 w 1904596"/>
              <a:gd name="connsiteY25-52" fmla="*/ 190443 h 210274"/>
              <a:gd name="connsiteX26-53" fmla="*/ 496135 w 1904596"/>
              <a:gd name="connsiteY26-54" fmla="*/ 187915 h 210274"/>
              <a:gd name="connsiteX27-55" fmla="*/ 346396 w 1904596"/>
              <a:gd name="connsiteY27-56" fmla="*/ 182928 h 210274"/>
              <a:gd name="connsiteX28-57" fmla="*/ 182013 w 1904596"/>
              <a:gd name="connsiteY28-58" fmla="*/ 175484 h 210274"/>
              <a:gd name="connsiteX29-59" fmla="*/ 2984 w 1904596"/>
              <a:gd name="connsiteY29-60" fmla="*/ 165581 h 210274"/>
              <a:gd name="connsiteX30-61" fmla="*/ 0 w 1904596"/>
              <a:gd name="connsiteY30-62" fmla="*/ 3925 h 210274"/>
              <a:gd name="connsiteX31-63" fmla="*/ 43936 w 1904596"/>
              <a:gd name="connsiteY31-64" fmla="*/ 11299 h 210274"/>
              <a:gd name="connsiteX32-65" fmla="*/ 87870 w 1904596"/>
              <a:gd name="connsiteY32-66" fmla="*/ 18673 h 210274"/>
              <a:gd name="connsiteX33-67" fmla="*/ 164383 w 1904596"/>
              <a:gd name="connsiteY33-68" fmla="*/ 11370 h 210274"/>
              <a:gd name="connsiteX34-69" fmla="*/ 222964 w 1904596"/>
              <a:gd name="connsiteY34-70" fmla="*/ 21202 h 210274"/>
              <a:gd name="connsiteX35-71" fmla="*/ 314122 w 1904596"/>
              <a:gd name="connsiteY35-72" fmla="*/ 16356 h 210274"/>
              <a:gd name="connsiteX36-73" fmla="*/ 401992 w 1904596"/>
              <a:gd name="connsiteY36-74" fmla="*/ 31104 h 210274"/>
              <a:gd name="connsiteX37-75" fmla="*/ 507796 w 1904596"/>
              <a:gd name="connsiteY37-76" fmla="*/ 28717 h 210274"/>
              <a:gd name="connsiteX38-77" fmla="*/ 613599 w 1904596"/>
              <a:gd name="connsiteY38-78" fmla="*/ 26329 h 210274"/>
              <a:gd name="connsiteX39-79" fmla="*/ 734048 w 1904596"/>
              <a:gd name="connsiteY39-80" fmla="*/ 26401 h 210274"/>
              <a:gd name="connsiteX40-81" fmla="*/ 839851 w 1904596"/>
              <a:gd name="connsiteY40-82" fmla="*/ 24013 h 210274"/>
              <a:gd name="connsiteX41-83" fmla="*/ 931010 w 1904596"/>
              <a:gd name="connsiteY41-84" fmla="*/ 19168 h 210274"/>
              <a:gd name="connsiteX42-85" fmla="*/ 1018880 w 1904596"/>
              <a:gd name="connsiteY42-86" fmla="*/ 33916 h 210274"/>
              <a:gd name="connsiteX43-87" fmla="*/ 1110038 w 1904596"/>
              <a:gd name="connsiteY43-88" fmla="*/ 29070 h 210274"/>
              <a:gd name="connsiteX44-89" fmla="*/ 1183263 w 1904596"/>
              <a:gd name="connsiteY44-90" fmla="*/ 41360 h 210274"/>
              <a:gd name="connsiteX45-91" fmla="*/ 1259776 w 1904596"/>
              <a:gd name="connsiteY45-92" fmla="*/ 34057 h 210274"/>
              <a:gd name="connsiteX46-93" fmla="*/ 1318357 w 1904596"/>
              <a:gd name="connsiteY46-94" fmla="*/ 43889 h 210274"/>
              <a:gd name="connsiteX47-95" fmla="*/ 1380225 w 1904596"/>
              <a:gd name="connsiteY47-96" fmla="*/ 34127 h 210274"/>
              <a:gd name="connsiteX48-97" fmla="*/ 1424160 w 1904596"/>
              <a:gd name="connsiteY48-98" fmla="*/ 41501 h 210274"/>
              <a:gd name="connsiteX49-99" fmla="*/ 1468095 w 1904596"/>
              <a:gd name="connsiteY49-100" fmla="*/ 48875 h 210274"/>
              <a:gd name="connsiteX50-101" fmla="*/ 1500673 w 1904596"/>
              <a:gd name="connsiteY50-102" fmla="*/ 34199 h 210274"/>
              <a:gd name="connsiteX51-103" fmla="*/ 1529964 w 1904596"/>
              <a:gd name="connsiteY51-104" fmla="*/ 39115 h 210274"/>
              <a:gd name="connsiteX52-105" fmla="*/ 1562541 w 1904596"/>
              <a:gd name="connsiteY52-106" fmla="*/ 24437 h 210274"/>
              <a:gd name="connsiteX53-107" fmla="*/ 1591832 w 1904596"/>
              <a:gd name="connsiteY53-108" fmla="*/ 29353 h 210274"/>
              <a:gd name="connsiteX54-109" fmla="*/ 1609765 w 1904596"/>
              <a:gd name="connsiteY54-110" fmla="*/ 12219 h 210274"/>
              <a:gd name="connsiteX55-111" fmla="*/ 1624410 w 1904596"/>
              <a:gd name="connsiteY55-112" fmla="*/ 14677 h 210274"/>
              <a:gd name="connsiteX56-113" fmla="*/ 1656989 w 1904596"/>
              <a:gd name="connsiteY56-114" fmla="*/ 0 h 2102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</a:cxnLst>
            <a:rect l="l" t="t" r="r" b="b"/>
            <a:pathLst>
              <a:path w="1904596" h="210274">
                <a:moveTo>
                  <a:pt x="1656989" y="0"/>
                </a:moveTo>
                <a:lnTo>
                  <a:pt x="1671633" y="2458"/>
                </a:lnTo>
                <a:lnTo>
                  <a:pt x="1700923" y="7373"/>
                </a:lnTo>
                <a:lnTo>
                  <a:pt x="1726925" y="31882"/>
                </a:lnTo>
                <a:lnTo>
                  <a:pt x="1752926" y="56390"/>
                </a:lnTo>
                <a:lnTo>
                  <a:pt x="1808219" y="85815"/>
                </a:lnTo>
                <a:lnTo>
                  <a:pt x="1845577" y="132373"/>
                </a:lnTo>
                <a:lnTo>
                  <a:pt x="1897581" y="181390"/>
                </a:lnTo>
                <a:lnTo>
                  <a:pt x="1904596" y="188002"/>
                </a:lnTo>
                <a:lnTo>
                  <a:pt x="1564600" y="210274"/>
                </a:lnTo>
                <a:lnTo>
                  <a:pt x="1532947" y="200770"/>
                </a:lnTo>
                <a:lnTo>
                  <a:pt x="1489012" y="193396"/>
                </a:lnTo>
                <a:lnTo>
                  <a:pt x="1459722" y="188481"/>
                </a:lnTo>
                <a:lnTo>
                  <a:pt x="1415788" y="181107"/>
                </a:lnTo>
                <a:lnTo>
                  <a:pt x="1368564" y="193325"/>
                </a:lnTo>
                <a:lnTo>
                  <a:pt x="1339273" y="188409"/>
                </a:lnTo>
                <a:lnTo>
                  <a:pt x="1295339" y="181036"/>
                </a:lnTo>
                <a:lnTo>
                  <a:pt x="1248115" y="193255"/>
                </a:lnTo>
                <a:lnTo>
                  <a:pt x="1204181" y="185881"/>
                </a:lnTo>
                <a:lnTo>
                  <a:pt x="1142312" y="195642"/>
                </a:lnTo>
                <a:lnTo>
                  <a:pt x="1083732" y="185810"/>
                </a:lnTo>
                <a:lnTo>
                  <a:pt x="1021864" y="195571"/>
                </a:lnTo>
                <a:lnTo>
                  <a:pt x="945350" y="202874"/>
                </a:lnTo>
                <a:lnTo>
                  <a:pt x="857480" y="188126"/>
                </a:lnTo>
                <a:lnTo>
                  <a:pt x="751676" y="190514"/>
                </a:lnTo>
                <a:lnTo>
                  <a:pt x="631228" y="190443"/>
                </a:lnTo>
                <a:lnTo>
                  <a:pt x="496135" y="187915"/>
                </a:lnTo>
                <a:lnTo>
                  <a:pt x="346396" y="182928"/>
                </a:lnTo>
                <a:lnTo>
                  <a:pt x="182013" y="175484"/>
                </a:lnTo>
                <a:lnTo>
                  <a:pt x="2984" y="165581"/>
                </a:lnTo>
                <a:cubicBezTo>
                  <a:pt x="1989" y="111696"/>
                  <a:pt x="995" y="57810"/>
                  <a:pt x="0" y="3925"/>
                </a:cubicBezTo>
                <a:lnTo>
                  <a:pt x="43936" y="11299"/>
                </a:lnTo>
                <a:lnTo>
                  <a:pt x="87870" y="18673"/>
                </a:lnTo>
                <a:lnTo>
                  <a:pt x="164383" y="11370"/>
                </a:lnTo>
                <a:lnTo>
                  <a:pt x="222964" y="21202"/>
                </a:lnTo>
                <a:lnTo>
                  <a:pt x="314122" y="16356"/>
                </a:lnTo>
                <a:lnTo>
                  <a:pt x="401992" y="31104"/>
                </a:lnTo>
                <a:lnTo>
                  <a:pt x="507796" y="28717"/>
                </a:lnTo>
                <a:lnTo>
                  <a:pt x="613599" y="26329"/>
                </a:lnTo>
                <a:lnTo>
                  <a:pt x="734048" y="26401"/>
                </a:lnTo>
                <a:lnTo>
                  <a:pt x="839851" y="24013"/>
                </a:lnTo>
                <a:lnTo>
                  <a:pt x="931010" y="19168"/>
                </a:lnTo>
                <a:lnTo>
                  <a:pt x="1018880" y="33916"/>
                </a:lnTo>
                <a:lnTo>
                  <a:pt x="1110038" y="29070"/>
                </a:lnTo>
                <a:lnTo>
                  <a:pt x="1183263" y="41360"/>
                </a:lnTo>
                <a:lnTo>
                  <a:pt x="1259776" y="34057"/>
                </a:lnTo>
                <a:lnTo>
                  <a:pt x="1318357" y="43889"/>
                </a:lnTo>
                <a:lnTo>
                  <a:pt x="1380225" y="34127"/>
                </a:lnTo>
                <a:lnTo>
                  <a:pt x="1424160" y="41501"/>
                </a:lnTo>
                <a:lnTo>
                  <a:pt x="1468095" y="48875"/>
                </a:lnTo>
                <a:lnTo>
                  <a:pt x="1500673" y="34199"/>
                </a:lnTo>
                <a:lnTo>
                  <a:pt x="1529964" y="39115"/>
                </a:lnTo>
                <a:lnTo>
                  <a:pt x="1562541" y="24437"/>
                </a:lnTo>
                <a:lnTo>
                  <a:pt x="1591832" y="29353"/>
                </a:lnTo>
                <a:lnTo>
                  <a:pt x="1609765" y="12219"/>
                </a:lnTo>
                <a:lnTo>
                  <a:pt x="1624410" y="14677"/>
                </a:lnTo>
                <a:lnTo>
                  <a:pt x="165698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" name="任意多边形: 形状 40"/>
          <p:cNvSpPr/>
          <p:nvPr/>
        </p:nvSpPr>
        <p:spPr>
          <a:xfrm rot="21028364">
            <a:off x="1552575" y="3224530"/>
            <a:ext cx="234950" cy="290830"/>
          </a:xfrm>
          <a:custGeom>
            <a:avLst/>
            <a:gdLst>
              <a:gd name="connsiteX0" fmla="*/ 53799 w 360973"/>
              <a:gd name="connsiteY0" fmla="*/ 0 h 507160"/>
              <a:gd name="connsiteX1" fmla="*/ 68444 w 360973"/>
              <a:gd name="connsiteY1" fmla="*/ 2458 h 507160"/>
              <a:gd name="connsiteX2" fmla="*/ 94446 w 360973"/>
              <a:gd name="connsiteY2" fmla="*/ 26967 h 507160"/>
              <a:gd name="connsiteX3" fmla="*/ 123736 w 360973"/>
              <a:gd name="connsiteY3" fmla="*/ 31883 h 507160"/>
              <a:gd name="connsiteX4" fmla="*/ 153026 w 360973"/>
              <a:gd name="connsiteY4" fmla="*/ 36798 h 507160"/>
              <a:gd name="connsiteX5" fmla="*/ 208318 w 360973"/>
              <a:gd name="connsiteY5" fmla="*/ 66222 h 507160"/>
              <a:gd name="connsiteX6" fmla="*/ 248965 w 360973"/>
              <a:gd name="connsiteY6" fmla="*/ 93189 h 507160"/>
              <a:gd name="connsiteX7" fmla="*/ 292900 w 360973"/>
              <a:gd name="connsiteY7" fmla="*/ 100563 h 507160"/>
              <a:gd name="connsiteX8" fmla="*/ 318901 w 360973"/>
              <a:gd name="connsiteY8" fmla="*/ 125070 h 507160"/>
              <a:gd name="connsiteX9" fmla="*/ 335706 w 360973"/>
              <a:gd name="connsiteY9" fmla="*/ 109014 h 507160"/>
              <a:gd name="connsiteX10" fmla="*/ 360973 w 360973"/>
              <a:gd name="connsiteY10" fmla="*/ 494730 h 507160"/>
              <a:gd name="connsiteX11" fmla="*/ 347584 w 360973"/>
              <a:gd name="connsiteY11" fmla="*/ 492483 h 507160"/>
              <a:gd name="connsiteX12" fmla="*/ 315005 w 360973"/>
              <a:gd name="connsiteY12" fmla="*/ 507160 h 507160"/>
              <a:gd name="connsiteX13" fmla="*/ 289003 w 360973"/>
              <a:gd name="connsiteY13" fmla="*/ 482652 h 507160"/>
              <a:gd name="connsiteX14" fmla="*/ 263001 w 360973"/>
              <a:gd name="connsiteY14" fmla="*/ 458143 h 507160"/>
              <a:gd name="connsiteX15" fmla="*/ 251645 w 360973"/>
              <a:gd name="connsiteY15" fmla="*/ 436093 h 507160"/>
              <a:gd name="connsiteX16" fmla="*/ 228931 w 360973"/>
              <a:gd name="connsiteY16" fmla="*/ 391992 h 507160"/>
              <a:gd name="connsiteX17" fmla="*/ 206217 w 360973"/>
              <a:gd name="connsiteY17" fmla="*/ 347892 h 507160"/>
              <a:gd name="connsiteX18" fmla="*/ 183503 w 360973"/>
              <a:gd name="connsiteY18" fmla="*/ 303791 h 507160"/>
              <a:gd name="connsiteX19" fmla="*/ 149434 w 360973"/>
              <a:gd name="connsiteY19" fmla="*/ 237639 h 507160"/>
              <a:gd name="connsiteX20" fmla="*/ 97430 w 360973"/>
              <a:gd name="connsiteY20" fmla="*/ 188623 h 507160"/>
              <a:gd name="connsiteX21" fmla="*/ 71428 w 360973"/>
              <a:gd name="connsiteY21" fmla="*/ 164114 h 507160"/>
              <a:gd name="connsiteX22" fmla="*/ 60071 w 360973"/>
              <a:gd name="connsiteY22" fmla="*/ 142064 h 507160"/>
              <a:gd name="connsiteX23" fmla="*/ 34069 w 360973"/>
              <a:gd name="connsiteY23" fmla="*/ 117555 h 507160"/>
              <a:gd name="connsiteX24" fmla="*/ 22712 w 360973"/>
              <a:gd name="connsiteY24" fmla="*/ 95505 h 507160"/>
              <a:gd name="connsiteX25" fmla="*/ 11357 w 360973"/>
              <a:gd name="connsiteY25" fmla="*/ 73454 h 507160"/>
              <a:gd name="connsiteX26" fmla="*/ 0 w 360973"/>
              <a:gd name="connsiteY26" fmla="*/ 51405 h 507160"/>
              <a:gd name="connsiteX27" fmla="*/ 3288 w 360973"/>
              <a:gd name="connsiteY27" fmla="*/ 31812 h 507160"/>
              <a:gd name="connsiteX28" fmla="*/ 21221 w 360973"/>
              <a:gd name="connsiteY28" fmla="*/ 14677 h 507160"/>
              <a:gd name="connsiteX29" fmla="*/ 53799 w 360973"/>
              <a:gd name="connsiteY29" fmla="*/ 0 h 507160"/>
              <a:gd name="connsiteX0-1" fmla="*/ 53799 w 347584"/>
              <a:gd name="connsiteY0-2" fmla="*/ 0 h 507160"/>
              <a:gd name="connsiteX1-3" fmla="*/ 68444 w 347584"/>
              <a:gd name="connsiteY1-4" fmla="*/ 2458 h 507160"/>
              <a:gd name="connsiteX2-5" fmla="*/ 94446 w 347584"/>
              <a:gd name="connsiteY2-6" fmla="*/ 26967 h 507160"/>
              <a:gd name="connsiteX3-7" fmla="*/ 123736 w 347584"/>
              <a:gd name="connsiteY3-8" fmla="*/ 31883 h 507160"/>
              <a:gd name="connsiteX4-9" fmla="*/ 153026 w 347584"/>
              <a:gd name="connsiteY4-10" fmla="*/ 36798 h 507160"/>
              <a:gd name="connsiteX5-11" fmla="*/ 208318 w 347584"/>
              <a:gd name="connsiteY5-12" fmla="*/ 66222 h 507160"/>
              <a:gd name="connsiteX6-13" fmla="*/ 248965 w 347584"/>
              <a:gd name="connsiteY6-14" fmla="*/ 93189 h 507160"/>
              <a:gd name="connsiteX7-15" fmla="*/ 292900 w 347584"/>
              <a:gd name="connsiteY7-16" fmla="*/ 100563 h 507160"/>
              <a:gd name="connsiteX8-17" fmla="*/ 318901 w 347584"/>
              <a:gd name="connsiteY8-18" fmla="*/ 125070 h 507160"/>
              <a:gd name="connsiteX9-19" fmla="*/ 335706 w 347584"/>
              <a:gd name="connsiteY9-20" fmla="*/ 109014 h 507160"/>
              <a:gd name="connsiteX10-21" fmla="*/ 347584 w 347584"/>
              <a:gd name="connsiteY10-22" fmla="*/ 492483 h 507160"/>
              <a:gd name="connsiteX11-23" fmla="*/ 315005 w 347584"/>
              <a:gd name="connsiteY11-24" fmla="*/ 507160 h 507160"/>
              <a:gd name="connsiteX12-25" fmla="*/ 289003 w 347584"/>
              <a:gd name="connsiteY12-26" fmla="*/ 482652 h 507160"/>
              <a:gd name="connsiteX13-27" fmla="*/ 263001 w 347584"/>
              <a:gd name="connsiteY13-28" fmla="*/ 458143 h 507160"/>
              <a:gd name="connsiteX14-29" fmla="*/ 251645 w 347584"/>
              <a:gd name="connsiteY14-30" fmla="*/ 436093 h 507160"/>
              <a:gd name="connsiteX15-31" fmla="*/ 228931 w 347584"/>
              <a:gd name="connsiteY15-32" fmla="*/ 391992 h 507160"/>
              <a:gd name="connsiteX16-33" fmla="*/ 206217 w 347584"/>
              <a:gd name="connsiteY16-34" fmla="*/ 347892 h 507160"/>
              <a:gd name="connsiteX17-35" fmla="*/ 183503 w 347584"/>
              <a:gd name="connsiteY17-36" fmla="*/ 303791 h 507160"/>
              <a:gd name="connsiteX18-37" fmla="*/ 149434 w 347584"/>
              <a:gd name="connsiteY18-38" fmla="*/ 237639 h 507160"/>
              <a:gd name="connsiteX19-39" fmla="*/ 97430 w 347584"/>
              <a:gd name="connsiteY19-40" fmla="*/ 188623 h 507160"/>
              <a:gd name="connsiteX20-41" fmla="*/ 71428 w 347584"/>
              <a:gd name="connsiteY20-42" fmla="*/ 164114 h 507160"/>
              <a:gd name="connsiteX21-43" fmla="*/ 60071 w 347584"/>
              <a:gd name="connsiteY21-44" fmla="*/ 142064 h 507160"/>
              <a:gd name="connsiteX22-45" fmla="*/ 34069 w 347584"/>
              <a:gd name="connsiteY22-46" fmla="*/ 117555 h 507160"/>
              <a:gd name="connsiteX23-47" fmla="*/ 22712 w 347584"/>
              <a:gd name="connsiteY23-48" fmla="*/ 95505 h 507160"/>
              <a:gd name="connsiteX24-49" fmla="*/ 11357 w 347584"/>
              <a:gd name="connsiteY24-50" fmla="*/ 73454 h 507160"/>
              <a:gd name="connsiteX25-51" fmla="*/ 0 w 347584"/>
              <a:gd name="connsiteY25-52" fmla="*/ 51405 h 507160"/>
              <a:gd name="connsiteX26-53" fmla="*/ 3288 w 347584"/>
              <a:gd name="connsiteY26-54" fmla="*/ 31812 h 507160"/>
              <a:gd name="connsiteX27-55" fmla="*/ 21221 w 347584"/>
              <a:gd name="connsiteY27-56" fmla="*/ 14677 h 507160"/>
              <a:gd name="connsiteX28-57" fmla="*/ 53799 w 347584"/>
              <a:gd name="connsiteY28-58" fmla="*/ 0 h 507160"/>
              <a:gd name="connsiteX0-59" fmla="*/ 53799 w 335706"/>
              <a:gd name="connsiteY0-60" fmla="*/ 0 h 507160"/>
              <a:gd name="connsiteX1-61" fmla="*/ 68444 w 335706"/>
              <a:gd name="connsiteY1-62" fmla="*/ 2458 h 507160"/>
              <a:gd name="connsiteX2-63" fmla="*/ 94446 w 335706"/>
              <a:gd name="connsiteY2-64" fmla="*/ 26967 h 507160"/>
              <a:gd name="connsiteX3-65" fmla="*/ 123736 w 335706"/>
              <a:gd name="connsiteY3-66" fmla="*/ 31883 h 507160"/>
              <a:gd name="connsiteX4-67" fmla="*/ 153026 w 335706"/>
              <a:gd name="connsiteY4-68" fmla="*/ 36798 h 507160"/>
              <a:gd name="connsiteX5-69" fmla="*/ 208318 w 335706"/>
              <a:gd name="connsiteY5-70" fmla="*/ 66222 h 507160"/>
              <a:gd name="connsiteX6-71" fmla="*/ 248965 w 335706"/>
              <a:gd name="connsiteY6-72" fmla="*/ 93189 h 507160"/>
              <a:gd name="connsiteX7-73" fmla="*/ 292900 w 335706"/>
              <a:gd name="connsiteY7-74" fmla="*/ 100563 h 507160"/>
              <a:gd name="connsiteX8-75" fmla="*/ 318901 w 335706"/>
              <a:gd name="connsiteY8-76" fmla="*/ 125070 h 507160"/>
              <a:gd name="connsiteX9-77" fmla="*/ 335706 w 335706"/>
              <a:gd name="connsiteY9-78" fmla="*/ 109014 h 507160"/>
              <a:gd name="connsiteX10-79" fmla="*/ 315005 w 335706"/>
              <a:gd name="connsiteY10-80" fmla="*/ 507160 h 507160"/>
              <a:gd name="connsiteX11-81" fmla="*/ 289003 w 335706"/>
              <a:gd name="connsiteY11-82" fmla="*/ 482652 h 507160"/>
              <a:gd name="connsiteX12-83" fmla="*/ 263001 w 335706"/>
              <a:gd name="connsiteY12-84" fmla="*/ 458143 h 507160"/>
              <a:gd name="connsiteX13-85" fmla="*/ 251645 w 335706"/>
              <a:gd name="connsiteY13-86" fmla="*/ 436093 h 507160"/>
              <a:gd name="connsiteX14-87" fmla="*/ 228931 w 335706"/>
              <a:gd name="connsiteY14-88" fmla="*/ 391992 h 507160"/>
              <a:gd name="connsiteX15-89" fmla="*/ 206217 w 335706"/>
              <a:gd name="connsiteY15-90" fmla="*/ 347892 h 507160"/>
              <a:gd name="connsiteX16-91" fmla="*/ 183503 w 335706"/>
              <a:gd name="connsiteY16-92" fmla="*/ 303791 h 507160"/>
              <a:gd name="connsiteX17-93" fmla="*/ 149434 w 335706"/>
              <a:gd name="connsiteY17-94" fmla="*/ 237639 h 507160"/>
              <a:gd name="connsiteX18-95" fmla="*/ 97430 w 335706"/>
              <a:gd name="connsiteY18-96" fmla="*/ 188623 h 507160"/>
              <a:gd name="connsiteX19-97" fmla="*/ 71428 w 335706"/>
              <a:gd name="connsiteY19-98" fmla="*/ 164114 h 507160"/>
              <a:gd name="connsiteX20-99" fmla="*/ 60071 w 335706"/>
              <a:gd name="connsiteY20-100" fmla="*/ 142064 h 507160"/>
              <a:gd name="connsiteX21-101" fmla="*/ 34069 w 335706"/>
              <a:gd name="connsiteY21-102" fmla="*/ 117555 h 507160"/>
              <a:gd name="connsiteX22-103" fmla="*/ 22712 w 335706"/>
              <a:gd name="connsiteY22-104" fmla="*/ 95505 h 507160"/>
              <a:gd name="connsiteX23-105" fmla="*/ 11357 w 335706"/>
              <a:gd name="connsiteY23-106" fmla="*/ 73454 h 507160"/>
              <a:gd name="connsiteX24-107" fmla="*/ 0 w 335706"/>
              <a:gd name="connsiteY24-108" fmla="*/ 51405 h 507160"/>
              <a:gd name="connsiteX25-109" fmla="*/ 3288 w 335706"/>
              <a:gd name="connsiteY25-110" fmla="*/ 31812 h 507160"/>
              <a:gd name="connsiteX26-111" fmla="*/ 21221 w 335706"/>
              <a:gd name="connsiteY26-112" fmla="*/ 14677 h 507160"/>
              <a:gd name="connsiteX27-113" fmla="*/ 53799 w 335706"/>
              <a:gd name="connsiteY27-114" fmla="*/ 0 h 507160"/>
              <a:gd name="connsiteX0-115" fmla="*/ 53799 w 335706"/>
              <a:gd name="connsiteY0-116" fmla="*/ 0 h 482652"/>
              <a:gd name="connsiteX1-117" fmla="*/ 68444 w 335706"/>
              <a:gd name="connsiteY1-118" fmla="*/ 2458 h 482652"/>
              <a:gd name="connsiteX2-119" fmla="*/ 94446 w 335706"/>
              <a:gd name="connsiteY2-120" fmla="*/ 26967 h 482652"/>
              <a:gd name="connsiteX3-121" fmla="*/ 123736 w 335706"/>
              <a:gd name="connsiteY3-122" fmla="*/ 31883 h 482652"/>
              <a:gd name="connsiteX4-123" fmla="*/ 153026 w 335706"/>
              <a:gd name="connsiteY4-124" fmla="*/ 36798 h 482652"/>
              <a:gd name="connsiteX5-125" fmla="*/ 208318 w 335706"/>
              <a:gd name="connsiteY5-126" fmla="*/ 66222 h 482652"/>
              <a:gd name="connsiteX6-127" fmla="*/ 248965 w 335706"/>
              <a:gd name="connsiteY6-128" fmla="*/ 93189 h 482652"/>
              <a:gd name="connsiteX7-129" fmla="*/ 292900 w 335706"/>
              <a:gd name="connsiteY7-130" fmla="*/ 100563 h 482652"/>
              <a:gd name="connsiteX8-131" fmla="*/ 318901 w 335706"/>
              <a:gd name="connsiteY8-132" fmla="*/ 125070 h 482652"/>
              <a:gd name="connsiteX9-133" fmla="*/ 335706 w 335706"/>
              <a:gd name="connsiteY9-134" fmla="*/ 109014 h 482652"/>
              <a:gd name="connsiteX10-135" fmla="*/ 289003 w 335706"/>
              <a:gd name="connsiteY10-136" fmla="*/ 482652 h 482652"/>
              <a:gd name="connsiteX11-137" fmla="*/ 263001 w 335706"/>
              <a:gd name="connsiteY11-138" fmla="*/ 458143 h 482652"/>
              <a:gd name="connsiteX12-139" fmla="*/ 251645 w 335706"/>
              <a:gd name="connsiteY12-140" fmla="*/ 436093 h 482652"/>
              <a:gd name="connsiteX13-141" fmla="*/ 228931 w 335706"/>
              <a:gd name="connsiteY13-142" fmla="*/ 391992 h 482652"/>
              <a:gd name="connsiteX14-143" fmla="*/ 206217 w 335706"/>
              <a:gd name="connsiteY14-144" fmla="*/ 347892 h 482652"/>
              <a:gd name="connsiteX15-145" fmla="*/ 183503 w 335706"/>
              <a:gd name="connsiteY15-146" fmla="*/ 303791 h 482652"/>
              <a:gd name="connsiteX16-147" fmla="*/ 149434 w 335706"/>
              <a:gd name="connsiteY16-148" fmla="*/ 237639 h 482652"/>
              <a:gd name="connsiteX17-149" fmla="*/ 97430 w 335706"/>
              <a:gd name="connsiteY17-150" fmla="*/ 188623 h 482652"/>
              <a:gd name="connsiteX18-151" fmla="*/ 71428 w 335706"/>
              <a:gd name="connsiteY18-152" fmla="*/ 164114 h 482652"/>
              <a:gd name="connsiteX19-153" fmla="*/ 60071 w 335706"/>
              <a:gd name="connsiteY19-154" fmla="*/ 142064 h 482652"/>
              <a:gd name="connsiteX20-155" fmla="*/ 34069 w 335706"/>
              <a:gd name="connsiteY20-156" fmla="*/ 117555 h 482652"/>
              <a:gd name="connsiteX21-157" fmla="*/ 22712 w 335706"/>
              <a:gd name="connsiteY21-158" fmla="*/ 95505 h 482652"/>
              <a:gd name="connsiteX22-159" fmla="*/ 11357 w 335706"/>
              <a:gd name="connsiteY22-160" fmla="*/ 73454 h 482652"/>
              <a:gd name="connsiteX23-161" fmla="*/ 0 w 335706"/>
              <a:gd name="connsiteY23-162" fmla="*/ 51405 h 482652"/>
              <a:gd name="connsiteX24-163" fmla="*/ 3288 w 335706"/>
              <a:gd name="connsiteY24-164" fmla="*/ 31812 h 482652"/>
              <a:gd name="connsiteX25-165" fmla="*/ 21221 w 335706"/>
              <a:gd name="connsiteY25-166" fmla="*/ 14677 h 482652"/>
              <a:gd name="connsiteX26-167" fmla="*/ 53799 w 335706"/>
              <a:gd name="connsiteY26-168" fmla="*/ 0 h 482652"/>
              <a:gd name="connsiteX0-169" fmla="*/ 53799 w 335706"/>
              <a:gd name="connsiteY0-170" fmla="*/ 0 h 458143"/>
              <a:gd name="connsiteX1-171" fmla="*/ 68444 w 335706"/>
              <a:gd name="connsiteY1-172" fmla="*/ 2458 h 458143"/>
              <a:gd name="connsiteX2-173" fmla="*/ 94446 w 335706"/>
              <a:gd name="connsiteY2-174" fmla="*/ 26967 h 458143"/>
              <a:gd name="connsiteX3-175" fmla="*/ 123736 w 335706"/>
              <a:gd name="connsiteY3-176" fmla="*/ 31883 h 458143"/>
              <a:gd name="connsiteX4-177" fmla="*/ 153026 w 335706"/>
              <a:gd name="connsiteY4-178" fmla="*/ 36798 h 458143"/>
              <a:gd name="connsiteX5-179" fmla="*/ 208318 w 335706"/>
              <a:gd name="connsiteY5-180" fmla="*/ 66222 h 458143"/>
              <a:gd name="connsiteX6-181" fmla="*/ 248965 w 335706"/>
              <a:gd name="connsiteY6-182" fmla="*/ 93189 h 458143"/>
              <a:gd name="connsiteX7-183" fmla="*/ 292900 w 335706"/>
              <a:gd name="connsiteY7-184" fmla="*/ 100563 h 458143"/>
              <a:gd name="connsiteX8-185" fmla="*/ 318901 w 335706"/>
              <a:gd name="connsiteY8-186" fmla="*/ 125070 h 458143"/>
              <a:gd name="connsiteX9-187" fmla="*/ 335706 w 335706"/>
              <a:gd name="connsiteY9-188" fmla="*/ 109014 h 458143"/>
              <a:gd name="connsiteX10-189" fmla="*/ 263001 w 335706"/>
              <a:gd name="connsiteY10-190" fmla="*/ 458143 h 458143"/>
              <a:gd name="connsiteX11-191" fmla="*/ 251645 w 335706"/>
              <a:gd name="connsiteY11-192" fmla="*/ 436093 h 458143"/>
              <a:gd name="connsiteX12-193" fmla="*/ 228931 w 335706"/>
              <a:gd name="connsiteY12-194" fmla="*/ 391992 h 458143"/>
              <a:gd name="connsiteX13-195" fmla="*/ 206217 w 335706"/>
              <a:gd name="connsiteY13-196" fmla="*/ 347892 h 458143"/>
              <a:gd name="connsiteX14-197" fmla="*/ 183503 w 335706"/>
              <a:gd name="connsiteY14-198" fmla="*/ 303791 h 458143"/>
              <a:gd name="connsiteX15-199" fmla="*/ 149434 w 335706"/>
              <a:gd name="connsiteY15-200" fmla="*/ 237639 h 458143"/>
              <a:gd name="connsiteX16-201" fmla="*/ 97430 w 335706"/>
              <a:gd name="connsiteY16-202" fmla="*/ 188623 h 458143"/>
              <a:gd name="connsiteX17-203" fmla="*/ 71428 w 335706"/>
              <a:gd name="connsiteY17-204" fmla="*/ 164114 h 458143"/>
              <a:gd name="connsiteX18-205" fmla="*/ 60071 w 335706"/>
              <a:gd name="connsiteY18-206" fmla="*/ 142064 h 458143"/>
              <a:gd name="connsiteX19-207" fmla="*/ 34069 w 335706"/>
              <a:gd name="connsiteY19-208" fmla="*/ 117555 h 458143"/>
              <a:gd name="connsiteX20-209" fmla="*/ 22712 w 335706"/>
              <a:gd name="connsiteY20-210" fmla="*/ 95505 h 458143"/>
              <a:gd name="connsiteX21-211" fmla="*/ 11357 w 335706"/>
              <a:gd name="connsiteY21-212" fmla="*/ 73454 h 458143"/>
              <a:gd name="connsiteX22-213" fmla="*/ 0 w 335706"/>
              <a:gd name="connsiteY22-214" fmla="*/ 51405 h 458143"/>
              <a:gd name="connsiteX23-215" fmla="*/ 3288 w 335706"/>
              <a:gd name="connsiteY23-216" fmla="*/ 31812 h 458143"/>
              <a:gd name="connsiteX24-217" fmla="*/ 21221 w 335706"/>
              <a:gd name="connsiteY24-218" fmla="*/ 14677 h 458143"/>
              <a:gd name="connsiteX25-219" fmla="*/ 53799 w 335706"/>
              <a:gd name="connsiteY25-220" fmla="*/ 0 h 458143"/>
              <a:gd name="connsiteX0-221" fmla="*/ 53799 w 361961"/>
              <a:gd name="connsiteY0-222" fmla="*/ 0 h 458143"/>
              <a:gd name="connsiteX1-223" fmla="*/ 68444 w 361961"/>
              <a:gd name="connsiteY1-224" fmla="*/ 2458 h 458143"/>
              <a:gd name="connsiteX2-225" fmla="*/ 94446 w 361961"/>
              <a:gd name="connsiteY2-226" fmla="*/ 26967 h 458143"/>
              <a:gd name="connsiteX3-227" fmla="*/ 123736 w 361961"/>
              <a:gd name="connsiteY3-228" fmla="*/ 31883 h 458143"/>
              <a:gd name="connsiteX4-229" fmla="*/ 153026 w 361961"/>
              <a:gd name="connsiteY4-230" fmla="*/ 36798 h 458143"/>
              <a:gd name="connsiteX5-231" fmla="*/ 208318 w 361961"/>
              <a:gd name="connsiteY5-232" fmla="*/ 66222 h 458143"/>
              <a:gd name="connsiteX6-233" fmla="*/ 248965 w 361961"/>
              <a:gd name="connsiteY6-234" fmla="*/ 93189 h 458143"/>
              <a:gd name="connsiteX7-235" fmla="*/ 292900 w 361961"/>
              <a:gd name="connsiteY7-236" fmla="*/ 100563 h 458143"/>
              <a:gd name="connsiteX8-237" fmla="*/ 318901 w 361961"/>
              <a:gd name="connsiteY8-238" fmla="*/ 125070 h 458143"/>
              <a:gd name="connsiteX9-239" fmla="*/ 361961 w 361961"/>
              <a:gd name="connsiteY9-240" fmla="*/ 108196 h 458143"/>
              <a:gd name="connsiteX10-241" fmla="*/ 263001 w 361961"/>
              <a:gd name="connsiteY10-242" fmla="*/ 458143 h 458143"/>
              <a:gd name="connsiteX11-243" fmla="*/ 251645 w 361961"/>
              <a:gd name="connsiteY11-244" fmla="*/ 436093 h 458143"/>
              <a:gd name="connsiteX12-245" fmla="*/ 228931 w 361961"/>
              <a:gd name="connsiteY12-246" fmla="*/ 391992 h 458143"/>
              <a:gd name="connsiteX13-247" fmla="*/ 206217 w 361961"/>
              <a:gd name="connsiteY13-248" fmla="*/ 347892 h 458143"/>
              <a:gd name="connsiteX14-249" fmla="*/ 183503 w 361961"/>
              <a:gd name="connsiteY14-250" fmla="*/ 303791 h 458143"/>
              <a:gd name="connsiteX15-251" fmla="*/ 149434 w 361961"/>
              <a:gd name="connsiteY15-252" fmla="*/ 237639 h 458143"/>
              <a:gd name="connsiteX16-253" fmla="*/ 97430 w 361961"/>
              <a:gd name="connsiteY16-254" fmla="*/ 188623 h 458143"/>
              <a:gd name="connsiteX17-255" fmla="*/ 71428 w 361961"/>
              <a:gd name="connsiteY17-256" fmla="*/ 164114 h 458143"/>
              <a:gd name="connsiteX18-257" fmla="*/ 60071 w 361961"/>
              <a:gd name="connsiteY18-258" fmla="*/ 142064 h 458143"/>
              <a:gd name="connsiteX19-259" fmla="*/ 34069 w 361961"/>
              <a:gd name="connsiteY19-260" fmla="*/ 117555 h 458143"/>
              <a:gd name="connsiteX20-261" fmla="*/ 22712 w 361961"/>
              <a:gd name="connsiteY20-262" fmla="*/ 95505 h 458143"/>
              <a:gd name="connsiteX21-263" fmla="*/ 11357 w 361961"/>
              <a:gd name="connsiteY21-264" fmla="*/ 73454 h 458143"/>
              <a:gd name="connsiteX22-265" fmla="*/ 0 w 361961"/>
              <a:gd name="connsiteY22-266" fmla="*/ 51405 h 458143"/>
              <a:gd name="connsiteX23-267" fmla="*/ 3288 w 361961"/>
              <a:gd name="connsiteY23-268" fmla="*/ 31812 h 458143"/>
              <a:gd name="connsiteX24-269" fmla="*/ 21221 w 361961"/>
              <a:gd name="connsiteY24-270" fmla="*/ 14677 h 458143"/>
              <a:gd name="connsiteX25-271" fmla="*/ 53799 w 361961"/>
              <a:gd name="connsiteY25-272" fmla="*/ 0 h 458143"/>
              <a:gd name="connsiteX0-273" fmla="*/ 53799 w 370008"/>
              <a:gd name="connsiteY0-274" fmla="*/ 0 h 458143"/>
              <a:gd name="connsiteX1-275" fmla="*/ 68444 w 370008"/>
              <a:gd name="connsiteY1-276" fmla="*/ 2458 h 458143"/>
              <a:gd name="connsiteX2-277" fmla="*/ 94446 w 370008"/>
              <a:gd name="connsiteY2-278" fmla="*/ 26967 h 458143"/>
              <a:gd name="connsiteX3-279" fmla="*/ 123736 w 370008"/>
              <a:gd name="connsiteY3-280" fmla="*/ 31883 h 458143"/>
              <a:gd name="connsiteX4-281" fmla="*/ 153026 w 370008"/>
              <a:gd name="connsiteY4-282" fmla="*/ 36798 h 458143"/>
              <a:gd name="connsiteX5-283" fmla="*/ 208318 w 370008"/>
              <a:gd name="connsiteY5-284" fmla="*/ 66222 h 458143"/>
              <a:gd name="connsiteX6-285" fmla="*/ 248965 w 370008"/>
              <a:gd name="connsiteY6-286" fmla="*/ 93189 h 458143"/>
              <a:gd name="connsiteX7-287" fmla="*/ 292900 w 370008"/>
              <a:gd name="connsiteY7-288" fmla="*/ 100563 h 458143"/>
              <a:gd name="connsiteX8-289" fmla="*/ 318901 w 370008"/>
              <a:gd name="connsiteY8-290" fmla="*/ 125070 h 458143"/>
              <a:gd name="connsiteX9-291" fmla="*/ 370008 w 370008"/>
              <a:gd name="connsiteY9-292" fmla="*/ 106936 h 458143"/>
              <a:gd name="connsiteX10-293" fmla="*/ 263001 w 370008"/>
              <a:gd name="connsiteY10-294" fmla="*/ 458143 h 458143"/>
              <a:gd name="connsiteX11-295" fmla="*/ 251645 w 370008"/>
              <a:gd name="connsiteY11-296" fmla="*/ 436093 h 458143"/>
              <a:gd name="connsiteX12-297" fmla="*/ 228931 w 370008"/>
              <a:gd name="connsiteY12-298" fmla="*/ 391992 h 458143"/>
              <a:gd name="connsiteX13-299" fmla="*/ 206217 w 370008"/>
              <a:gd name="connsiteY13-300" fmla="*/ 347892 h 458143"/>
              <a:gd name="connsiteX14-301" fmla="*/ 183503 w 370008"/>
              <a:gd name="connsiteY14-302" fmla="*/ 303791 h 458143"/>
              <a:gd name="connsiteX15-303" fmla="*/ 149434 w 370008"/>
              <a:gd name="connsiteY15-304" fmla="*/ 237639 h 458143"/>
              <a:gd name="connsiteX16-305" fmla="*/ 97430 w 370008"/>
              <a:gd name="connsiteY16-306" fmla="*/ 188623 h 458143"/>
              <a:gd name="connsiteX17-307" fmla="*/ 71428 w 370008"/>
              <a:gd name="connsiteY17-308" fmla="*/ 164114 h 458143"/>
              <a:gd name="connsiteX18-309" fmla="*/ 60071 w 370008"/>
              <a:gd name="connsiteY18-310" fmla="*/ 142064 h 458143"/>
              <a:gd name="connsiteX19-311" fmla="*/ 34069 w 370008"/>
              <a:gd name="connsiteY19-312" fmla="*/ 117555 h 458143"/>
              <a:gd name="connsiteX20-313" fmla="*/ 22712 w 370008"/>
              <a:gd name="connsiteY20-314" fmla="*/ 95505 h 458143"/>
              <a:gd name="connsiteX21-315" fmla="*/ 11357 w 370008"/>
              <a:gd name="connsiteY21-316" fmla="*/ 73454 h 458143"/>
              <a:gd name="connsiteX22-317" fmla="*/ 0 w 370008"/>
              <a:gd name="connsiteY22-318" fmla="*/ 51405 h 458143"/>
              <a:gd name="connsiteX23-319" fmla="*/ 3288 w 370008"/>
              <a:gd name="connsiteY23-320" fmla="*/ 31812 h 458143"/>
              <a:gd name="connsiteX24-321" fmla="*/ 21221 w 370008"/>
              <a:gd name="connsiteY24-322" fmla="*/ 14677 h 458143"/>
              <a:gd name="connsiteX25-323" fmla="*/ 53799 w 370008"/>
              <a:gd name="connsiteY25-324" fmla="*/ 0 h 4581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370008" h="458143">
                <a:moveTo>
                  <a:pt x="53799" y="0"/>
                </a:moveTo>
                <a:lnTo>
                  <a:pt x="68444" y="2458"/>
                </a:lnTo>
                <a:lnTo>
                  <a:pt x="94446" y="26967"/>
                </a:lnTo>
                <a:lnTo>
                  <a:pt x="123736" y="31883"/>
                </a:lnTo>
                <a:lnTo>
                  <a:pt x="153026" y="36798"/>
                </a:lnTo>
                <a:lnTo>
                  <a:pt x="208318" y="66222"/>
                </a:lnTo>
                <a:lnTo>
                  <a:pt x="248965" y="93189"/>
                </a:lnTo>
                <a:lnTo>
                  <a:pt x="292900" y="100563"/>
                </a:lnTo>
                <a:lnTo>
                  <a:pt x="318901" y="125070"/>
                </a:lnTo>
                <a:lnTo>
                  <a:pt x="370008" y="106936"/>
                </a:lnTo>
                <a:lnTo>
                  <a:pt x="263001" y="458143"/>
                </a:lnTo>
                <a:lnTo>
                  <a:pt x="251645" y="436093"/>
                </a:lnTo>
                <a:lnTo>
                  <a:pt x="228931" y="391992"/>
                </a:lnTo>
                <a:lnTo>
                  <a:pt x="206217" y="347892"/>
                </a:lnTo>
                <a:lnTo>
                  <a:pt x="183503" y="303791"/>
                </a:lnTo>
                <a:lnTo>
                  <a:pt x="149434" y="237639"/>
                </a:lnTo>
                <a:lnTo>
                  <a:pt x="97430" y="188623"/>
                </a:lnTo>
                <a:lnTo>
                  <a:pt x="71428" y="164114"/>
                </a:lnTo>
                <a:lnTo>
                  <a:pt x="60071" y="142064"/>
                </a:lnTo>
                <a:lnTo>
                  <a:pt x="34069" y="117555"/>
                </a:lnTo>
                <a:lnTo>
                  <a:pt x="22712" y="95505"/>
                </a:lnTo>
                <a:lnTo>
                  <a:pt x="11357" y="73454"/>
                </a:lnTo>
                <a:lnTo>
                  <a:pt x="0" y="51405"/>
                </a:lnTo>
                <a:lnTo>
                  <a:pt x="3288" y="31812"/>
                </a:lnTo>
                <a:lnTo>
                  <a:pt x="21221" y="14677"/>
                </a:lnTo>
                <a:lnTo>
                  <a:pt x="5379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8" name="任意多边形: 形状 41"/>
          <p:cNvSpPr/>
          <p:nvPr/>
        </p:nvSpPr>
        <p:spPr>
          <a:xfrm rot="21290198">
            <a:off x="1402080" y="2914015"/>
            <a:ext cx="162560" cy="156845"/>
          </a:xfrm>
          <a:custGeom>
            <a:avLst/>
            <a:gdLst>
              <a:gd name="connsiteX0" fmla="*/ 235378 w 256301"/>
              <a:gd name="connsiteY0" fmla="*/ 0 h 235599"/>
              <a:gd name="connsiteX1" fmla="*/ 243299 w 256301"/>
              <a:gd name="connsiteY1" fmla="*/ 12869 h 235599"/>
              <a:gd name="connsiteX2" fmla="*/ 256301 w 256301"/>
              <a:gd name="connsiteY2" fmla="*/ 33991 h 235599"/>
              <a:gd name="connsiteX3" fmla="*/ 254513 w 256301"/>
              <a:gd name="connsiteY3" fmla="*/ 53777 h 235599"/>
              <a:gd name="connsiteX4" fmla="*/ 239724 w 256301"/>
              <a:gd name="connsiteY4" fmla="*/ 52441 h 235599"/>
              <a:gd name="connsiteX5" fmla="*/ 224934 w 256301"/>
              <a:gd name="connsiteY5" fmla="*/ 51105 h 235599"/>
              <a:gd name="connsiteX6" fmla="*/ 193568 w 256301"/>
              <a:gd name="connsiteY6" fmla="*/ 68217 h 235599"/>
              <a:gd name="connsiteX7" fmla="*/ 178778 w 256301"/>
              <a:gd name="connsiteY7" fmla="*/ 66881 h 235599"/>
              <a:gd name="connsiteX8" fmla="*/ 162200 w 256301"/>
              <a:gd name="connsiteY8" fmla="*/ 85331 h 235599"/>
              <a:gd name="connsiteX9" fmla="*/ 129045 w 256301"/>
              <a:gd name="connsiteY9" fmla="*/ 122230 h 235599"/>
              <a:gd name="connsiteX10" fmla="*/ 94103 w 256301"/>
              <a:gd name="connsiteY10" fmla="*/ 178915 h 235599"/>
              <a:gd name="connsiteX11" fmla="*/ 59159 w 256301"/>
              <a:gd name="connsiteY11" fmla="*/ 235599 h 235599"/>
              <a:gd name="connsiteX12" fmla="*/ 0 w 256301"/>
              <a:gd name="connsiteY12" fmla="*/ 230254 h 235599"/>
              <a:gd name="connsiteX13" fmla="*/ 16578 w 256301"/>
              <a:gd name="connsiteY13" fmla="*/ 211805 h 235599"/>
              <a:gd name="connsiteX14" fmla="*/ 20154 w 256301"/>
              <a:gd name="connsiteY14" fmla="*/ 172233 h 235599"/>
              <a:gd name="connsiteX15" fmla="*/ 38520 w 256301"/>
              <a:gd name="connsiteY15" fmla="*/ 133996 h 235599"/>
              <a:gd name="connsiteX16" fmla="*/ 60461 w 256301"/>
              <a:gd name="connsiteY16" fmla="*/ 56189 h 235599"/>
              <a:gd name="connsiteX17" fmla="*/ 64037 w 256301"/>
              <a:gd name="connsiteY17" fmla="*/ 16618 h 235599"/>
              <a:gd name="connsiteX18" fmla="*/ 64526 w 256301"/>
              <a:gd name="connsiteY18" fmla="*/ 11207 h 235599"/>
              <a:gd name="connsiteX19" fmla="*/ 235378 w 256301"/>
              <a:gd name="connsiteY19" fmla="*/ 0 h 235599"/>
              <a:gd name="connsiteX0-1" fmla="*/ 235378 w 256301"/>
              <a:gd name="connsiteY0-2" fmla="*/ 3953 h 239552"/>
              <a:gd name="connsiteX1-3" fmla="*/ 243299 w 256301"/>
              <a:gd name="connsiteY1-4" fmla="*/ 16822 h 239552"/>
              <a:gd name="connsiteX2-5" fmla="*/ 256301 w 256301"/>
              <a:gd name="connsiteY2-6" fmla="*/ 37944 h 239552"/>
              <a:gd name="connsiteX3-7" fmla="*/ 254513 w 256301"/>
              <a:gd name="connsiteY3-8" fmla="*/ 57730 h 239552"/>
              <a:gd name="connsiteX4-9" fmla="*/ 239724 w 256301"/>
              <a:gd name="connsiteY4-10" fmla="*/ 56394 h 239552"/>
              <a:gd name="connsiteX5-11" fmla="*/ 224934 w 256301"/>
              <a:gd name="connsiteY5-12" fmla="*/ 55058 h 239552"/>
              <a:gd name="connsiteX6-13" fmla="*/ 193568 w 256301"/>
              <a:gd name="connsiteY6-14" fmla="*/ 72170 h 239552"/>
              <a:gd name="connsiteX7-15" fmla="*/ 178778 w 256301"/>
              <a:gd name="connsiteY7-16" fmla="*/ 70834 h 239552"/>
              <a:gd name="connsiteX8-17" fmla="*/ 162200 w 256301"/>
              <a:gd name="connsiteY8-18" fmla="*/ 89284 h 239552"/>
              <a:gd name="connsiteX9-19" fmla="*/ 129045 w 256301"/>
              <a:gd name="connsiteY9-20" fmla="*/ 126183 h 239552"/>
              <a:gd name="connsiteX10-21" fmla="*/ 94103 w 256301"/>
              <a:gd name="connsiteY10-22" fmla="*/ 182868 h 239552"/>
              <a:gd name="connsiteX11-23" fmla="*/ 59159 w 256301"/>
              <a:gd name="connsiteY11-24" fmla="*/ 239552 h 239552"/>
              <a:gd name="connsiteX12-25" fmla="*/ 0 w 256301"/>
              <a:gd name="connsiteY12-26" fmla="*/ 234207 h 239552"/>
              <a:gd name="connsiteX13-27" fmla="*/ 16578 w 256301"/>
              <a:gd name="connsiteY13-28" fmla="*/ 215758 h 239552"/>
              <a:gd name="connsiteX14-29" fmla="*/ 20154 w 256301"/>
              <a:gd name="connsiteY14-30" fmla="*/ 176186 h 239552"/>
              <a:gd name="connsiteX15-31" fmla="*/ 38520 w 256301"/>
              <a:gd name="connsiteY15-32" fmla="*/ 137949 h 239552"/>
              <a:gd name="connsiteX16-33" fmla="*/ 60461 w 256301"/>
              <a:gd name="connsiteY16-34" fmla="*/ 60142 h 239552"/>
              <a:gd name="connsiteX17-35" fmla="*/ 64037 w 256301"/>
              <a:gd name="connsiteY17-36" fmla="*/ 20571 h 239552"/>
              <a:gd name="connsiteX18-37" fmla="*/ 68481 w 256301"/>
              <a:gd name="connsiteY18-38" fmla="*/ 0 h 239552"/>
              <a:gd name="connsiteX19-39" fmla="*/ 235378 w 256301"/>
              <a:gd name="connsiteY19-40" fmla="*/ 3953 h 239552"/>
              <a:gd name="connsiteX0-41" fmla="*/ 228145 w 256301"/>
              <a:gd name="connsiteY0-42" fmla="*/ 0 h 241426"/>
              <a:gd name="connsiteX1-43" fmla="*/ 243299 w 256301"/>
              <a:gd name="connsiteY1-44" fmla="*/ 18696 h 241426"/>
              <a:gd name="connsiteX2-45" fmla="*/ 256301 w 256301"/>
              <a:gd name="connsiteY2-46" fmla="*/ 39818 h 241426"/>
              <a:gd name="connsiteX3-47" fmla="*/ 254513 w 256301"/>
              <a:gd name="connsiteY3-48" fmla="*/ 59604 h 241426"/>
              <a:gd name="connsiteX4-49" fmla="*/ 239724 w 256301"/>
              <a:gd name="connsiteY4-50" fmla="*/ 58268 h 241426"/>
              <a:gd name="connsiteX5-51" fmla="*/ 224934 w 256301"/>
              <a:gd name="connsiteY5-52" fmla="*/ 56932 h 241426"/>
              <a:gd name="connsiteX6-53" fmla="*/ 193568 w 256301"/>
              <a:gd name="connsiteY6-54" fmla="*/ 74044 h 241426"/>
              <a:gd name="connsiteX7-55" fmla="*/ 178778 w 256301"/>
              <a:gd name="connsiteY7-56" fmla="*/ 72708 h 241426"/>
              <a:gd name="connsiteX8-57" fmla="*/ 162200 w 256301"/>
              <a:gd name="connsiteY8-58" fmla="*/ 91158 h 241426"/>
              <a:gd name="connsiteX9-59" fmla="*/ 129045 w 256301"/>
              <a:gd name="connsiteY9-60" fmla="*/ 128057 h 241426"/>
              <a:gd name="connsiteX10-61" fmla="*/ 94103 w 256301"/>
              <a:gd name="connsiteY10-62" fmla="*/ 184742 h 241426"/>
              <a:gd name="connsiteX11-63" fmla="*/ 59159 w 256301"/>
              <a:gd name="connsiteY11-64" fmla="*/ 241426 h 241426"/>
              <a:gd name="connsiteX12-65" fmla="*/ 0 w 256301"/>
              <a:gd name="connsiteY12-66" fmla="*/ 236081 h 241426"/>
              <a:gd name="connsiteX13-67" fmla="*/ 16578 w 256301"/>
              <a:gd name="connsiteY13-68" fmla="*/ 217632 h 241426"/>
              <a:gd name="connsiteX14-69" fmla="*/ 20154 w 256301"/>
              <a:gd name="connsiteY14-70" fmla="*/ 178060 h 241426"/>
              <a:gd name="connsiteX15-71" fmla="*/ 38520 w 256301"/>
              <a:gd name="connsiteY15-72" fmla="*/ 139823 h 241426"/>
              <a:gd name="connsiteX16-73" fmla="*/ 60461 w 256301"/>
              <a:gd name="connsiteY16-74" fmla="*/ 62016 h 241426"/>
              <a:gd name="connsiteX17-75" fmla="*/ 64037 w 256301"/>
              <a:gd name="connsiteY17-76" fmla="*/ 22445 h 241426"/>
              <a:gd name="connsiteX18-77" fmla="*/ 68481 w 256301"/>
              <a:gd name="connsiteY18-78" fmla="*/ 1874 h 241426"/>
              <a:gd name="connsiteX19-79" fmla="*/ 228145 w 256301"/>
              <a:gd name="connsiteY19-80" fmla="*/ 0 h 241426"/>
              <a:gd name="connsiteX0-81" fmla="*/ 226043 w 256301"/>
              <a:gd name="connsiteY0-82" fmla="*/ 0 h 246788"/>
              <a:gd name="connsiteX1-83" fmla="*/ 243299 w 256301"/>
              <a:gd name="connsiteY1-84" fmla="*/ 24058 h 246788"/>
              <a:gd name="connsiteX2-85" fmla="*/ 256301 w 256301"/>
              <a:gd name="connsiteY2-86" fmla="*/ 45180 h 246788"/>
              <a:gd name="connsiteX3-87" fmla="*/ 254513 w 256301"/>
              <a:gd name="connsiteY3-88" fmla="*/ 64966 h 246788"/>
              <a:gd name="connsiteX4-89" fmla="*/ 239724 w 256301"/>
              <a:gd name="connsiteY4-90" fmla="*/ 63630 h 246788"/>
              <a:gd name="connsiteX5-91" fmla="*/ 224934 w 256301"/>
              <a:gd name="connsiteY5-92" fmla="*/ 62294 h 246788"/>
              <a:gd name="connsiteX6-93" fmla="*/ 193568 w 256301"/>
              <a:gd name="connsiteY6-94" fmla="*/ 79406 h 246788"/>
              <a:gd name="connsiteX7-95" fmla="*/ 178778 w 256301"/>
              <a:gd name="connsiteY7-96" fmla="*/ 78070 h 246788"/>
              <a:gd name="connsiteX8-97" fmla="*/ 162200 w 256301"/>
              <a:gd name="connsiteY8-98" fmla="*/ 96520 h 246788"/>
              <a:gd name="connsiteX9-99" fmla="*/ 129045 w 256301"/>
              <a:gd name="connsiteY9-100" fmla="*/ 133419 h 246788"/>
              <a:gd name="connsiteX10-101" fmla="*/ 94103 w 256301"/>
              <a:gd name="connsiteY10-102" fmla="*/ 190104 h 246788"/>
              <a:gd name="connsiteX11-103" fmla="*/ 59159 w 256301"/>
              <a:gd name="connsiteY11-104" fmla="*/ 246788 h 246788"/>
              <a:gd name="connsiteX12-105" fmla="*/ 0 w 256301"/>
              <a:gd name="connsiteY12-106" fmla="*/ 241443 h 246788"/>
              <a:gd name="connsiteX13-107" fmla="*/ 16578 w 256301"/>
              <a:gd name="connsiteY13-108" fmla="*/ 222994 h 246788"/>
              <a:gd name="connsiteX14-109" fmla="*/ 20154 w 256301"/>
              <a:gd name="connsiteY14-110" fmla="*/ 183422 h 246788"/>
              <a:gd name="connsiteX15-111" fmla="*/ 38520 w 256301"/>
              <a:gd name="connsiteY15-112" fmla="*/ 145185 h 246788"/>
              <a:gd name="connsiteX16-113" fmla="*/ 60461 w 256301"/>
              <a:gd name="connsiteY16-114" fmla="*/ 67378 h 246788"/>
              <a:gd name="connsiteX17-115" fmla="*/ 64037 w 256301"/>
              <a:gd name="connsiteY17-116" fmla="*/ 27807 h 246788"/>
              <a:gd name="connsiteX18-117" fmla="*/ 68481 w 256301"/>
              <a:gd name="connsiteY18-118" fmla="*/ 7236 h 246788"/>
              <a:gd name="connsiteX19-119" fmla="*/ 226043 w 256301"/>
              <a:gd name="connsiteY19-120" fmla="*/ 0 h 2467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</a:cxnLst>
            <a:rect l="l" t="t" r="r" b="b"/>
            <a:pathLst>
              <a:path w="256301" h="246788">
                <a:moveTo>
                  <a:pt x="226043" y="0"/>
                </a:moveTo>
                <a:lnTo>
                  <a:pt x="243299" y="24058"/>
                </a:lnTo>
                <a:lnTo>
                  <a:pt x="256301" y="45180"/>
                </a:lnTo>
                <a:lnTo>
                  <a:pt x="254513" y="64966"/>
                </a:lnTo>
                <a:lnTo>
                  <a:pt x="239724" y="63630"/>
                </a:lnTo>
                <a:lnTo>
                  <a:pt x="224934" y="62294"/>
                </a:lnTo>
                <a:lnTo>
                  <a:pt x="193568" y="79406"/>
                </a:lnTo>
                <a:lnTo>
                  <a:pt x="178778" y="78070"/>
                </a:lnTo>
                <a:lnTo>
                  <a:pt x="162200" y="96520"/>
                </a:lnTo>
                <a:lnTo>
                  <a:pt x="129045" y="133419"/>
                </a:lnTo>
                <a:lnTo>
                  <a:pt x="94103" y="190104"/>
                </a:lnTo>
                <a:lnTo>
                  <a:pt x="59159" y="246788"/>
                </a:lnTo>
                <a:lnTo>
                  <a:pt x="0" y="241443"/>
                </a:lnTo>
                <a:lnTo>
                  <a:pt x="16578" y="222994"/>
                </a:lnTo>
                <a:lnTo>
                  <a:pt x="20154" y="183422"/>
                </a:lnTo>
                <a:lnTo>
                  <a:pt x="38520" y="145185"/>
                </a:lnTo>
                <a:lnTo>
                  <a:pt x="60461" y="67378"/>
                </a:lnTo>
                <a:lnTo>
                  <a:pt x="64037" y="27807"/>
                </a:lnTo>
                <a:lnTo>
                  <a:pt x="68481" y="7236"/>
                </a:lnTo>
                <a:lnTo>
                  <a:pt x="226043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" name="任意多边形: 形状 42"/>
          <p:cNvSpPr/>
          <p:nvPr/>
        </p:nvSpPr>
        <p:spPr>
          <a:xfrm rot="21290198">
            <a:off x="1223010" y="2915285"/>
            <a:ext cx="85725" cy="14605"/>
          </a:xfrm>
          <a:custGeom>
            <a:avLst/>
            <a:gdLst>
              <a:gd name="connsiteX0" fmla="*/ 46156 w 134893"/>
              <a:gd name="connsiteY0" fmla="*/ 0 h 23795"/>
              <a:gd name="connsiteX1" fmla="*/ 90525 w 134893"/>
              <a:gd name="connsiteY1" fmla="*/ 4009 h 23795"/>
              <a:gd name="connsiteX2" fmla="*/ 134893 w 134893"/>
              <a:gd name="connsiteY2" fmla="*/ 8019 h 23795"/>
              <a:gd name="connsiteX3" fmla="*/ 88737 w 134893"/>
              <a:gd name="connsiteY3" fmla="*/ 23795 h 23795"/>
              <a:gd name="connsiteX4" fmla="*/ 0 w 134893"/>
              <a:gd name="connsiteY4" fmla="*/ 15776 h 23795"/>
              <a:gd name="connsiteX5" fmla="*/ 46156 w 134893"/>
              <a:gd name="connsiteY5" fmla="*/ 0 h 23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893" h="23795">
                <a:moveTo>
                  <a:pt x="46156" y="0"/>
                </a:moveTo>
                <a:lnTo>
                  <a:pt x="90525" y="4009"/>
                </a:lnTo>
                <a:lnTo>
                  <a:pt x="134893" y="8019"/>
                </a:lnTo>
                <a:lnTo>
                  <a:pt x="88737" y="23795"/>
                </a:lnTo>
                <a:lnTo>
                  <a:pt x="0" y="15776"/>
                </a:lnTo>
                <a:lnTo>
                  <a:pt x="4615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" name="任意多边形: 形状 43"/>
          <p:cNvSpPr/>
          <p:nvPr/>
        </p:nvSpPr>
        <p:spPr>
          <a:xfrm rot="21290198">
            <a:off x="1273810" y="2860675"/>
            <a:ext cx="262890" cy="67310"/>
          </a:xfrm>
          <a:custGeom>
            <a:avLst/>
            <a:gdLst>
              <a:gd name="connsiteX0" fmla="*/ 275153 w 420977"/>
              <a:gd name="connsiteY0" fmla="*/ 0 h 111968"/>
              <a:gd name="connsiteX1" fmla="*/ 289943 w 420977"/>
              <a:gd name="connsiteY1" fmla="*/ 1336 h 111968"/>
              <a:gd name="connsiteX2" fmla="*/ 304732 w 420977"/>
              <a:gd name="connsiteY2" fmla="*/ 2673 h 111968"/>
              <a:gd name="connsiteX3" fmla="*/ 319521 w 420977"/>
              <a:gd name="connsiteY3" fmla="*/ 4009 h 111968"/>
              <a:gd name="connsiteX4" fmla="*/ 334311 w 420977"/>
              <a:gd name="connsiteY4" fmla="*/ 5345 h 111968"/>
              <a:gd name="connsiteX5" fmla="*/ 347313 w 420977"/>
              <a:gd name="connsiteY5" fmla="*/ 26468 h 111968"/>
              <a:gd name="connsiteX6" fmla="*/ 375104 w 420977"/>
              <a:gd name="connsiteY6" fmla="*/ 48926 h 111968"/>
              <a:gd name="connsiteX7" fmla="*/ 402896 w 420977"/>
              <a:gd name="connsiteY7" fmla="*/ 71386 h 111968"/>
              <a:gd name="connsiteX8" fmla="*/ 415897 w 420977"/>
              <a:gd name="connsiteY8" fmla="*/ 92507 h 111968"/>
              <a:gd name="connsiteX9" fmla="*/ 420977 w 420977"/>
              <a:gd name="connsiteY9" fmla="*/ 100761 h 111968"/>
              <a:gd name="connsiteX10" fmla="*/ 250125 w 420977"/>
              <a:gd name="connsiteY10" fmla="*/ 111968 h 111968"/>
              <a:gd name="connsiteX11" fmla="*/ 251424 w 420977"/>
              <a:gd name="connsiteY11" fmla="*/ 97593 h 111968"/>
              <a:gd name="connsiteX12" fmla="*/ 236634 w 420977"/>
              <a:gd name="connsiteY12" fmla="*/ 96257 h 111968"/>
              <a:gd name="connsiteX13" fmla="*/ 221844 w 420977"/>
              <a:gd name="connsiteY13" fmla="*/ 94920 h 111968"/>
              <a:gd name="connsiteX14" fmla="*/ 207054 w 420977"/>
              <a:gd name="connsiteY14" fmla="*/ 93584 h 111968"/>
              <a:gd name="connsiteX15" fmla="*/ 192266 w 420977"/>
              <a:gd name="connsiteY15" fmla="*/ 92248 h 111968"/>
              <a:gd name="connsiteX16" fmla="*/ 162686 w 420977"/>
              <a:gd name="connsiteY16" fmla="*/ 89575 h 111968"/>
              <a:gd name="connsiteX17" fmla="*/ 147896 w 420977"/>
              <a:gd name="connsiteY17" fmla="*/ 88238 h 111968"/>
              <a:gd name="connsiteX18" fmla="*/ 103527 w 420977"/>
              <a:gd name="connsiteY18" fmla="*/ 84229 h 111968"/>
              <a:gd name="connsiteX19" fmla="*/ 73949 w 420977"/>
              <a:gd name="connsiteY19" fmla="*/ 81556 h 111968"/>
              <a:gd name="connsiteX20" fmla="*/ 29579 w 420977"/>
              <a:gd name="connsiteY20" fmla="*/ 77547 h 111968"/>
              <a:gd name="connsiteX21" fmla="*/ 0 w 420977"/>
              <a:gd name="connsiteY21" fmla="*/ 74874 h 111968"/>
              <a:gd name="connsiteX22" fmla="*/ 46157 w 420977"/>
              <a:gd name="connsiteY22" fmla="*/ 59097 h 111968"/>
              <a:gd name="connsiteX23" fmla="*/ 90526 w 420977"/>
              <a:gd name="connsiteY23" fmla="*/ 63106 h 111968"/>
              <a:gd name="connsiteX24" fmla="*/ 121893 w 420977"/>
              <a:gd name="connsiteY24" fmla="*/ 45994 h 111968"/>
              <a:gd name="connsiteX25" fmla="*/ 166262 w 420977"/>
              <a:gd name="connsiteY25" fmla="*/ 50003 h 111968"/>
              <a:gd name="connsiteX26" fmla="*/ 197629 w 420977"/>
              <a:gd name="connsiteY26" fmla="*/ 32889 h 111968"/>
              <a:gd name="connsiteX27" fmla="*/ 212418 w 420977"/>
              <a:gd name="connsiteY27" fmla="*/ 34226 h 111968"/>
              <a:gd name="connsiteX28" fmla="*/ 227208 w 420977"/>
              <a:gd name="connsiteY28" fmla="*/ 35562 h 111968"/>
              <a:gd name="connsiteX29" fmla="*/ 243785 w 420977"/>
              <a:gd name="connsiteY29" fmla="*/ 17113 h 111968"/>
              <a:gd name="connsiteX30" fmla="*/ 275153 w 420977"/>
              <a:gd name="connsiteY30" fmla="*/ 0 h 111968"/>
              <a:gd name="connsiteX0-1" fmla="*/ 275153 w 420977"/>
              <a:gd name="connsiteY0-2" fmla="*/ 0 h 100761"/>
              <a:gd name="connsiteX1-3" fmla="*/ 289943 w 420977"/>
              <a:gd name="connsiteY1-4" fmla="*/ 1336 h 100761"/>
              <a:gd name="connsiteX2-5" fmla="*/ 304732 w 420977"/>
              <a:gd name="connsiteY2-6" fmla="*/ 2673 h 100761"/>
              <a:gd name="connsiteX3-7" fmla="*/ 319521 w 420977"/>
              <a:gd name="connsiteY3-8" fmla="*/ 4009 h 100761"/>
              <a:gd name="connsiteX4-9" fmla="*/ 334311 w 420977"/>
              <a:gd name="connsiteY4-10" fmla="*/ 5345 h 100761"/>
              <a:gd name="connsiteX5-11" fmla="*/ 347313 w 420977"/>
              <a:gd name="connsiteY5-12" fmla="*/ 26468 h 100761"/>
              <a:gd name="connsiteX6-13" fmla="*/ 375104 w 420977"/>
              <a:gd name="connsiteY6-14" fmla="*/ 48926 h 100761"/>
              <a:gd name="connsiteX7-15" fmla="*/ 402896 w 420977"/>
              <a:gd name="connsiteY7-16" fmla="*/ 71386 h 100761"/>
              <a:gd name="connsiteX8-17" fmla="*/ 415897 w 420977"/>
              <a:gd name="connsiteY8-18" fmla="*/ 92507 h 100761"/>
              <a:gd name="connsiteX9-19" fmla="*/ 420977 w 420977"/>
              <a:gd name="connsiteY9-20" fmla="*/ 100761 h 100761"/>
              <a:gd name="connsiteX10-21" fmla="*/ 251424 w 420977"/>
              <a:gd name="connsiteY10-22" fmla="*/ 97593 h 100761"/>
              <a:gd name="connsiteX11-23" fmla="*/ 236634 w 420977"/>
              <a:gd name="connsiteY11-24" fmla="*/ 96257 h 100761"/>
              <a:gd name="connsiteX12-25" fmla="*/ 221844 w 420977"/>
              <a:gd name="connsiteY12-26" fmla="*/ 94920 h 100761"/>
              <a:gd name="connsiteX13-27" fmla="*/ 207054 w 420977"/>
              <a:gd name="connsiteY13-28" fmla="*/ 93584 h 100761"/>
              <a:gd name="connsiteX14-29" fmla="*/ 192266 w 420977"/>
              <a:gd name="connsiteY14-30" fmla="*/ 92248 h 100761"/>
              <a:gd name="connsiteX15-31" fmla="*/ 162686 w 420977"/>
              <a:gd name="connsiteY15-32" fmla="*/ 89575 h 100761"/>
              <a:gd name="connsiteX16-33" fmla="*/ 147896 w 420977"/>
              <a:gd name="connsiteY16-34" fmla="*/ 88238 h 100761"/>
              <a:gd name="connsiteX17-35" fmla="*/ 103527 w 420977"/>
              <a:gd name="connsiteY17-36" fmla="*/ 84229 h 100761"/>
              <a:gd name="connsiteX18-37" fmla="*/ 73949 w 420977"/>
              <a:gd name="connsiteY18-38" fmla="*/ 81556 h 100761"/>
              <a:gd name="connsiteX19-39" fmla="*/ 29579 w 420977"/>
              <a:gd name="connsiteY19-40" fmla="*/ 77547 h 100761"/>
              <a:gd name="connsiteX20-41" fmla="*/ 0 w 420977"/>
              <a:gd name="connsiteY20-42" fmla="*/ 74874 h 100761"/>
              <a:gd name="connsiteX21-43" fmla="*/ 46157 w 420977"/>
              <a:gd name="connsiteY21-44" fmla="*/ 59097 h 100761"/>
              <a:gd name="connsiteX22-45" fmla="*/ 90526 w 420977"/>
              <a:gd name="connsiteY22-46" fmla="*/ 63106 h 100761"/>
              <a:gd name="connsiteX23-47" fmla="*/ 121893 w 420977"/>
              <a:gd name="connsiteY23-48" fmla="*/ 45994 h 100761"/>
              <a:gd name="connsiteX24-49" fmla="*/ 166262 w 420977"/>
              <a:gd name="connsiteY24-50" fmla="*/ 50003 h 100761"/>
              <a:gd name="connsiteX25-51" fmla="*/ 197629 w 420977"/>
              <a:gd name="connsiteY25-52" fmla="*/ 32889 h 100761"/>
              <a:gd name="connsiteX26-53" fmla="*/ 212418 w 420977"/>
              <a:gd name="connsiteY26-54" fmla="*/ 34226 h 100761"/>
              <a:gd name="connsiteX27-55" fmla="*/ 227208 w 420977"/>
              <a:gd name="connsiteY27-56" fmla="*/ 35562 h 100761"/>
              <a:gd name="connsiteX28-57" fmla="*/ 243785 w 420977"/>
              <a:gd name="connsiteY28-58" fmla="*/ 17113 h 100761"/>
              <a:gd name="connsiteX29-59" fmla="*/ 275153 w 420977"/>
              <a:gd name="connsiteY29-60" fmla="*/ 0 h 100761"/>
              <a:gd name="connsiteX0-61" fmla="*/ 275153 w 415897"/>
              <a:gd name="connsiteY0-62" fmla="*/ 0 h 97593"/>
              <a:gd name="connsiteX1-63" fmla="*/ 289943 w 415897"/>
              <a:gd name="connsiteY1-64" fmla="*/ 1336 h 97593"/>
              <a:gd name="connsiteX2-65" fmla="*/ 304732 w 415897"/>
              <a:gd name="connsiteY2-66" fmla="*/ 2673 h 97593"/>
              <a:gd name="connsiteX3-67" fmla="*/ 319521 w 415897"/>
              <a:gd name="connsiteY3-68" fmla="*/ 4009 h 97593"/>
              <a:gd name="connsiteX4-69" fmla="*/ 334311 w 415897"/>
              <a:gd name="connsiteY4-70" fmla="*/ 5345 h 97593"/>
              <a:gd name="connsiteX5-71" fmla="*/ 347313 w 415897"/>
              <a:gd name="connsiteY5-72" fmla="*/ 26468 h 97593"/>
              <a:gd name="connsiteX6-73" fmla="*/ 375104 w 415897"/>
              <a:gd name="connsiteY6-74" fmla="*/ 48926 h 97593"/>
              <a:gd name="connsiteX7-75" fmla="*/ 402896 w 415897"/>
              <a:gd name="connsiteY7-76" fmla="*/ 71386 h 97593"/>
              <a:gd name="connsiteX8-77" fmla="*/ 415897 w 415897"/>
              <a:gd name="connsiteY8-78" fmla="*/ 92507 h 97593"/>
              <a:gd name="connsiteX9-79" fmla="*/ 251424 w 415897"/>
              <a:gd name="connsiteY9-80" fmla="*/ 97593 h 97593"/>
              <a:gd name="connsiteX10-81" fmla="*/ 236634 w 415897"/>
              <a:gd name="connsiteY10-82" fmla="*/ 96257 h 97593"/>
              <a:gd name="connsiteX11-83" fmla="*/ 221844 w 415897"/>
              <a:gd name="connsiteY11-84" fmla="*/ 94920 h 97593"/>
              <a:gd name="connsiteX12-85" fmla="*/ 207054 w 415897"/>
              <a:gd name="connsiteY12-86" fmla="*/ 93584 h 97593"/>
              <a:gd name="connsiteX13-87" fmla="*/ 192266 w 415897"/>
              <a:gd name="connsiteY13-88" fmla="*/ 92248 h 97593"/>
              <a:gd name="connsiteX14-89" fmla="*/ 162686 w 415897"/>
              <a:gd name="connsiteY14-90" fmla="*/ 89575 h 97593"/>
              <a:gd name="connsiteX15-91" fmla="*/ 147896 w 415897"/>
              <a:gd name="connsiteY15-92" fmla="*/ 88238 h 97593"/>
              <a:gd name="connsiteX16-93" fmla="*/ 103527 w 415897"/>
              <a:gd name="connsiteY16-94" fmla="*/ 84229 h 97593"/>
              <a:gd name="connsiteX17-95" fmla="*/ 73949 w 415897"/>
              <a:gd name="connsiteY17-96" fmla="*/ 81556 h 97593"/>
              <a:gd name="connsiteX18-97" fmla="*/ 29579 w 415897"/>
              <a:gd name="connsiteY18-98" fmla="*/ 77547 h 97593"/>
              <a:gd name="connsiteX19-99" fmla="*/ 0 w 415897"/>
              <a:gd name="connsiteY19-100" fmla="*/ 74874 h 97593"/>
              <a:gd name="connsiteX20-101" fmla="*/ 46157 w 415897"/>
              <a:gd name="connsiteY20-102" fmla="*/ 59097 h 97593"/>
              <a:gd name="connsiteX21-103" fmla="*/ 90526 w 415897"/>
              <a:gd name="connsiteY21-104" fmla="*/ 63106 h 97593"/>
              <a:gd name="connsiteX22-105" fmla="*/ 121893 w 415897"/>
              <a:gd name="connsiteY22-106" fmla="*/ 45994 h 97593"/>
              <a:gd name="connsiteX23-107" fmla="*/ 166262 w 415897"/>
              <a:gd name="connsiteY23-108" fmla="*/ 50003 h 97593"/>
              <a:gd name="connsiteX24-109" fmla="*/ 197629 w 415897"/>
              <a:gd name="connsiteY24-110" fmla="*/ 32889 h 97593"/>
              <a:gd name="connsiteX25-111" fmla="*/ 212418 w 415897"/>
              <a:gd name="connsiteY25-112" fmla="*/ 34226 h 97593"/>
              <a:gd name="connsiteX26-113" fmla="*/ 227208 w 415897"/>
              <a:gd name="connsiteY26-114" fmla="*/ 35562 h 97593"/>
              <a:gd name="connsiteX27-115" fmla="*/ 243785 w 415897"/>
              <a:gd name="connsiteY27-116" fmla="*/ 17113 h 97593"/>
              <a:gd name="connsiteX28-117" fmla="*/ 275153 w 415897"/>
              <a:gd name="connsiteY28-118" fmla="*/ 0 h 975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</a:cxnLst>
            <a:rect l="l" t="t" r="r" b="b"/>
            <a:pathLst>
              <a:path w="415897" h="97593">
                <a:moveTo>
                  <a:pt x="275153" y="0"/>
                </a:moveTo>
                <a:lnTo>
                  <a:pt x="289943" y="1336"/>
                </a:lnTo>
                <a:lnTo>
                  <a:pt x="304732" y="2673"/>
                </a:lnTo>
                <a:lnTo>
                  <a:pt x="319521" y="4009"/>
                </a:lnTo>
                <a:lnTo>
                  <a:pt x="334311" y="5345"/>
                </a:lnTo>
                <a:lnTo>
                  <a:pt x="347313" y="26468"/>
                </a:lnTo>
                <a:lnTo>
                  <a:pt x="375104" y="48926"/>
                </a:lnTo>
                <a:lnTo>
                  <a:pt x="402896" y="71386"/>
                </a:lnTo>
                <a:lnTo>
                  <a:pt x="415897" y="92507"/>
                </a:lnTo>
                <a:lnTo>
                  <a:pt x="251424" y="97593"/>
                </a:lnTo>
                <a:lnTo>
                  <a:pt x="236634" y="96257"/>
                </a:lnTo>
                <a:lnTo>
                  <a:pt x="221844" y="94920"/>
                </a:lnTo>
                <a:lnTo>
                  <a:pt x="207054" y="93584"/>
                </a:lnTo>
                <a:lnTo>
                  <a:pt x="192266" y="92248"/>
                </a:lnTo>
                <a:lnTo>
                  <a:pt x="162686" y="89575"/>
                </a:lnTo>
                <a:lnTo>
                  <a:pt x="147896" y="88238"/>
                </a:lnTo>
                <a:lnTo>
                  <a:pt x="103527" y="84229"/>
                </a:lnTo>
                <a:lnTo>
                  <a:pt x="73949" y="81556"/>
                </a:lnTo>
                <a:lnTo>
                  <a:pt x="29579" y="77547"/>
                </a:lnTo>
                <a:lnTo>
                  <a:pt x="0" y="74874"/>
                </a:lnTo>
                <a:lnTo>
                  <a:pt x="46157" y="59097"/>
                </a:lnTo>
                <a:lnTo>
                  <a:pt x="90526" y="63106"/>
                </a:lnTo>
                <a:lnTo>
                  <a:pt x="121893" y="45994"/>
                </a:lnTo>
                <a:lnTo>
                  <a:pt x="166262" y="50003"/>
                </a:lnTo>
                <a:lnTo>
                  <a:pt x="197629" y="32889"/>
                </a:lnTo>
                <a:lnTo>
                  <a:pt x="212418" y="34226"/>
                </a:lnTo>
                <a:lnTo>
                  <a:pt x="227208" y="35562"/>
                </a:lnTo>
                <a:lnTo>
                  <a:pt x="243785" y="17113"/>
                </a:lnTo>
                <a:lnTo>
                  <a:pt x="275153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370" y="2178685"/>
            <a:ext cx="9697720" cy="1028700"/>
          </a:xfrm>
          <a:prstGeom prst="rect">
            <a:avLst/>
          </a:prstGeom>
        </p:spPr>
      </p:pic>
      <p:grpSp>
        <p:nvGrpSpPr>
          <p:cNvPr id="90" name="组合 89"/>
          <p:cNvGrpSpPr/>
          <p:nvPr/>
        </p:nvGrpSpPr>
        <p:grpSpPr>
          <a:xfrm>
            <a:off x="424180" y="4684395"/>
            <a:ext cx="1794510" cy="1695450"/>
            <a:chOff x="4489" y="5677"/>
            <a:chExt cx="3924" cy="3706"/>
          </a:xfrm>
        </p:grpSpPr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9" y="5677"/>
              <a:ext cx="3917" cy="3706"/>
            </a:xfrm>
            <a:prstGeom prst="rect">
              <a:avLst/>
            </a:prstGeom>
          </p:spPr>
        </p:pic>
        <p:sp>
          <p:nvSpPr>
            <p:cNvPr id="85" name="Freeform 250"/>
            <p:cNvSpPr/>
            <p:nvPr/>
          </p:nvSpPr>
          <p:spPr bwMode="auto">
            <a:xfrm>
              <a:off x="4831" y="6447"/>
              <a:ext cx="1048" cy="1630"/>
            </a:xfrm>
            <a:custGeom>
              <a:avLst/>
              <a:gdLst>
                <a:gd name="T0" fmla="*/ 92 w 172"/>
                <a:gd name="T1" fmla="*/ 24 h 220"/>
                <a:gd name="T2" fmla="*/ 88 w 172"/>
                <a:gd name="T3" fmla="*/ 20 h 220"/>
                <a:gd name="T4" fmla="*/ 84 w 172"/>
                <a:gd name="T5" fmla="*/ 16 h 220"/>
                <a:gd name="T6" fmla="*/ 88 w 172"/>
                <a:gd name="T7" fmla="*/ 12 h 220"/>
                <a:gd name="T8" fmla="*/ 92 w 172"/>
                <a:gd name="T9" fmla="*/ 8 h 220"/>
                <a:gd name="T10" fmla="*/ 96 w 172"/>
                <a:gd name="T11" fmla="*/ 4 h 220"/>
                <a:gd name="T12" fmla="*/ 108 w 172"/>
                <a:gd name="T13" fmla="*/ 0 h 220"/>
                <a:gd name="T14" fmla="*/ 112 w 172"/>
                <a:gd name="T15" fmla="*/ 0 h 220"/>
                <a:gd name="T16" fmla="*/ 120 w 172"/>
                <a:gd name="T17" fmla="*/ 4 h 220"/>
                <a:gd name="T18" fmla="*/ 128 w 172"/>
                <a:gd name="T19" fmla="*/ 4 h 220"/>
                <a:gd name="T20" fmla="*/ 140 w 172"/>
                <a:gd name="T21" fmla="*/ 8 h 220"/>
                <a:gd name="T22" fmla="*/ 148 w 172"/>
                <a:gd name="T23" fmla="*/ 8 h 220"/>
                <a:gd name="T24" fmla="*/ 152 w 172"/>
                <a:gd name="T25" fmla="*/ 12 h 220"/>
                <a:gd name="T26" fmla="*/ 160 w 172"/>
                <a:gd name="T27" fmla="*/ 16 h 220"/>
                <a:gd name="T28" fmla="*/ 164 w 172"/>
                <a:gd name="T29" fmla="*/ 16 h 220"/>
                <a:gd name="T30" fmla="*/ 168 w 172"/>
                <a:gd name="T31" fmla="*/ 20 h 220"/>
                <a:gd name="T32" fmla="*/ 172 w 172"/>
                <a:gd name="T33" fmla="*/ 24 h 220"/>
                <a:gd name="T34" fmla="*/ 172 w 172"/>
                <a:gd name="T35" fmla="*/ 28 h 220"/>
                <a:gd name="T36" fmla="*/ 172 w 172"/>
                <a:gd name="T37" fmla="*/ 28 h 220"/>
                <a:gd name="T38" fmla="*/ 172 w 172"/>
                <a:gd name="T39" fmla="*/ 32 h 220"/>
                <a:gd name="T40" fmla="*/ 172 w 172"/>
                <a:gd name="T41" fmla="*/ 40 h 220"/>
                <a:gd name="T42" fmla="*/ 168 w 172"/>
                <a:gd name="T43" fmla="*/ 44 h 220"/>
                <a:gd name="T44" fmla="*/ 164 w 172"/>
                <a:gd name="T45" fmla="*/ 52 h 220"/>
                <a:gd name="T46" fmla="*/ 160 w 172"/>
                <a:gd name="T47" fmla="*/ 64 h 220"/>
                <a:gd name="T48" fmla="*/ 152 w 172"/>
                <a:gd name="T49" fmla="*/ 76 h 220"/>
                <a:gd name="T50" fmla="*/ 144 w 172"/>
                <a:gd name="T51" fmla="*/ 88 h 220"/>
                <a:gd name="T52" fmla="*/ 136 w 172"/>
                <a:gd name="T53" fmla="*/ 100 h 220"/>
                <a:gd name="T54" fmla="*/ 116 w 172"/>
                <a:gd name="T55" fmla="*/ 128 h 220"/>
                <a:gd name="T56" fmla="*/ 96 w 172"/>
                <a:gd name="T57" fmla="*/ 152 h 220"/>
                <a:gd name="T58" fmla="*/ 76 w 172"/>
                <a:gd name="T59" fmla="*/ 176 h 220"/>
                <a:gd name="T60" fmla="*/ 56 w 172"/>
                <a:gd name="T61" fmla="*/ 192 h 220"/>
                <a:gd name="T62" fmla="*/ 48 w 172"/>
                <a:gd name="T63" fmla="*/ 200 h 220"/>
                <a:gd name="T64" fmla="*/ 40 w 172"/>
                <a:gd name="T65" fmla="*/ 208 h 220"/>
                <a:gd name="T66" fmla="*/ 32 w 172"/>
                <a:gd name="T67" fmla="*/ 212 h 220"/>
                <a:gd name="T68" fmla="*/ 24 w 172"/>
                <a:gd name="T69" fmla="*/ 216 h 220"/>
                <a:gd name="T70" fmla="*/ 16 w 172"/>
                <a:gd name="T71" fmla="*/ 220 h 220"/>
                <a:gd name="T72" fmla="*/ 12 w 172"/>
                <a:gd name="T73" fmla="*/ 220 h 220"/>
                <a:gd name="T74" fmla="*/ 8 w 172"/>
                <a:gd name="T75" fmla="*/ 220 h 220"/>
                <a:gd name="T76" fmla="*/ 4 w 172"/>
                <a:gd name="T77" fmla="*/ 220 h 220"/>
                <a:gd name="T78" fmla="*/ 0 w 172"/>
                <a:gd name="T79" fmla="*/ 220 h 220"/>
                <a:gd name="T80" fmla="*/ 0 w 172"/>
                <a:gd name="T81" fmla="*/ 216 h 220"/>
                <a:gd name="T82" fmla="*/ 0 w 172"/>
                <a:gd name="T83" fmla="*/ 212 h 220"/>
                <a:gd name="T84" fmla="*/ 0 w 172"/>
                <a:gd name="T85" fmla="*/ 208 h 220"/>
                <a:gd name="T86" fmla="*/ 0 w 172"/>
                <a:gd name="T87" fmla="*/ 204 h 220"/>
                <a:gd name="T88" fmla="*/ 4 w 172"/>
                <a:gd name="T89" fmla="*/ 200 h 220"/>
                <a:gd name="T90" fmla="*/ 8 w 172"/>
                <a:gd name="T91" fmla="*/ 192 h 220"/>
                <a:gd name="T92" fmla="*/ 16 w 172"/>
                <a:gd name="T93" fmla="*/ 184 h 220"/>
                <a:gd name="T94" fmla="*/ 40 w 172"/>
                <a:gd name="T95" fmla="*/ 152 h 220"/>
                <a:gd name="T96" fmla="*/ 52 w 172"/>
                <a:gd name="T97" fmla="*/ 132 h 220"/>
                <a:gd name="T98" fmla="*/ 64 w 172"/>
                <a:gd name="T99" fmla="*/ 116 h 220"/>
                <a:gd name="T100" fmla="*/ 76 w 172"/>
                <a:gd name="T101" fmla="*/ 96 h 220"/>
                <a:gd name="T102" fmla="*/ 84 w 172"/>
                <a:gd name="T103" fmla="*/ 80 h 220"/>
                <a:gd name="T104" fmla="*/ 88 w 172"/>
                <a:gd name="T105" fmla="*/ 64 h 220"/>
                <a:gd name="T106" fmla="*/ 96 w 172"/>
                <a:gd name="T107" fmla="*/ 52 h 220"/>
                <a:gd name="T108" fmla="*/ 96 w 172"/>
                <a:gd name="T109" fmla="*/ 44 h 220"/>
                <a:gd name="T110" fmla="*/ 96 w 172"/>
                <a:gd name="T111" fmla="*/ 36 h 220"/>
                <a:gd name="T112" fmla="*/ 96 w 172"/>
                <a:gd name="T113" fmla="*/ 28 h 220"/>
                <a:gd name="T114" fmla="*/ 92 w 172"/>
                <a:gd name="T115" fmla="*/ 24 h 220"/>
                <a:gd name="T116" fmla="*/ 92 w 172"/>
                <a:gd name="T117" fmla="*/ 2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2" h="220">
                  <a:moveTo>
                    <a:pt x="92" y="24"/>
                  </a:moveTo>
                  <a:lnTo>
                    <a:pt x="88" y="20"/>
                  </a:lnTo>
                  <a:lnTo>
                    <a:pt x="84" y="16"/>
                  </a:lnTo>
                  <a:lnTo>
                    <a:pt x="88" y="12"/>
                  </a:lnTo>
                  <a:lnTo>
                    <a:pt x="92" y="8"/>
                  </a:lnTo>
                  <a:lnTo>
                    <a:pt x="96" y="4"/>
                  </a:lnTo>
                  <a:lnTo>
                    <a:pt x="108" y="0"/>
                  </a:lnTo>
                  <a:lnTo>
                    <a:pt x="112" y="0"/>
                  </a:lnTo>
                  <a:lnTo>
                    <a:pt x="120" y="4"/>
                  </a:lnTo>
                  <a:lnTo>
                    <a:pt x="128" y="4"/>
                  </a:lnTo>
                  <a:lnTo>
                    <a:pt x="140" y="8"/>
                  </a:lnTo>
                  <a:lnTo>
                    <a:pt x="148" y="8"/>
                  </a:lnTo>
                  <a:lnTo>
                    <a:pt x="152" y="12"/>
                  </a:lnTo>
                  <a:lnTo>
                    <a:pt x="160" y="16"/>
                  </a:lnTo>
                  <a:lnTo>
                    <a:pt x="164" y="16"/>
                  </a:lnTo>
                  <a:lnTo>
                    <a:pt x="168" y="20"/>
                  </a:lnTo>
                  <a:lnTo>
                    <a:pt x="172" y="24"/>
                  </a:lnTo>
                  <a:lnTo>
                    <a:pt x="172" y="28"/>
                  </a:lnTo>
                  <a:lnTo>
                    <a:pt x="172" y="28"/>
                  </a:lnTo>
                  <a:lnTo>
                    <a:pt x="172" y="32"/>
                  </a:lnTo>
                  <a:lnTo>
                    <a:pt x="172" y="40"/>
                  </a:lnTo>
                  <a:lnTo>
                    <a:pt x="168" y="44"/>
                  </a:lnTo>
                  <a:lnTo>
                    <a:pt x="164" y="52"/>
                  </a:lnTo>
                  <a:lnTo>
                    <a:pt x="160" y="64"/>
                  </a:lnTo>
                  <a:lnTo>
                    <a:pt x="152" y="76"/>
                  </a:lnTo>
                  <a:lnTo>
                    <a:pt x="144" y="88"/>
                  </a:lnTo>
                  <a:lnTo>
                    <a:pt x="136" y="100"/>
                  </a:lnTo>
                  <a:lnTo>
                    <a:pt x="116" y="128"/>
                  </a:lnTo>
                  <a:lnTo>
                    <a:pt x="96" y="152"/>
                  </a:lnTo>
                  <a:lnTo>
                    <a:pt x="76" y="176"/>
                  </a:lnTo>
                  <a:lnTo>
                    <a:pt x="56" y="192"/>
                  </a:lnTo>
                  <a:lnTo>
                    <a:pt x="48" y="200"/>
                  </a:lnTo>
                  <a:lnTo>
                    <a:pt x="40" y="208"/>
                  </a:lnTo>
                  <a:lnTo>
                    <a:pt x="32" y="212"/>
                  </a:lnTo>
                  <a:lnTo>
                    <a:pt x="24" y="216"/>
                  </a:lnTo>
                  <a:lnTo>
                    <a:pt x="16" y="220"/>
                  </a:lnTo>
                  <a:lnTo>
                    <a:pt x="12" y="220"/>
                  </a:lnTo>
                  <a:lnTo>
                    <a:pt x="8" y="220"/>
                  </a:lnTo>
                  <a:lnTo>
                    <a:pt x="4" y="220"/>
                  </a:lnTo>
                  <a:lnTo>
                    <a:pt x="0" y="220"/>
                  </a:lnTo>
                  <a:lnTo>
                    <a:pt x="0" y="216"/>
                  </a:lnTo>
                  <a:lnTo>
                    <a:pt x="0" y="212"/>
                  </a:lnTo>
                  <a:lnTo>
                    <a:pt x="0" y="208"/>
                  </a:lnTo>
                  <a:lnTo>
                    <a:pt x="0" y="204"/>
                  </a:lnTo>
                  <a:lnTo>
                    <a:pt x="4" y="200"/>
                  </a:lnTo>
                  <a:lnTo>
                    <a:pt x="8" y="192"/>
                  </a:lnTo>
                  <a:lnTo>
                    <a:pt x="16" y="184"/>
                  </a:lnTo>
                  <a:lnTo>
                    <a:pt x="40" y="152"/>
                  </a:lnTo>
                  <a:lnTo>
                    <a:pt x="52" y="132"/>
                  </a:lnTo>
                  <a:lnTo>
                    <a:pt x="64" y="116"/>
                  </a:lnTo>
                  <a:lnTo>
                    <a:pt x="76" y="96"/>
                  </a:lnTo>
                  <a:lnTo>
                    <a:pt x="84" y="80"/>
                  </a:lnTo>
                  <a:lnTo>
                    <a:pt x="88" y="64"/>
                  </a:lnTo>
                  <a:lnTo>
                    <a:pt x="96" y="52"/>
                  </a:lnTo>
                  <a:lnTo>
                    <a:pt x="96" y="44"/>
                  </a:lnTo>
                  <a:lnTo>
                    <a:pt x="96" y="36"/>
                  </a:lnTo>
                  <a:lnTo>
                    <a:pt x="96" y="28"/>
                  </a:lnTo>
                  <a:lnTo>
                    <a:pt x="92" y="24"/>
                  </a:lnTo>
                  <a:lnTo>
                    <a:pt x="92" y="2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Freeform 251"/>
            <p:cNvSpPr/>
            <p:nvPr/>
          </p:nvSpPr>
          <p:spPr bwMode="auto">
            <a:xfrm>
              <a:off x="6171" y="5677"/>
              <a:ext cx="585" cy="3379"/>
            </a:xfrm>
            <a:custGeom>
              <a:avLst/>
              <a:gdLst>
                <a:gd name="T0" fmla="*/ 84 w 96"/>
                <a:gd name="T1" fmla="*/ 456 h 456"/>
                <a:gd name="T2" fmla="*/ 24 w 96"/>
                <a:gd name="T3" fmla="*/ 456 h 456"/>
                <a:gd name="T4" fmla="*/ 24 w 96"/>
                <a:gd name="T5" fmla="*/ 404 h 456"/>
                <a:gd name="T6" fmla="*/ 24 w 96"/>
                <a:gd name="T7" fmla="*/ 356 h 456"/>
                <a:gd name="T8" fmla="*/ 20 w 96"/>
                <a:gd name="T9" fmla="*/ 312 h 456"/>
                <a:gd name="T10" fmla="*/ 20 w 96"/>
                <a:gd name="T11" fmla="*/ 268 h 456"/>
                <a:gd name="T12" fmla="*/ 20 w 96"/>
                <a:gd name="T13" fmla="*/ 232 h 456"/>
                <a:gd name="T14" fmla="*/ 20 w 96"/>
                <a:gd name="T15" fmla="*/ 196 h 456"/>
                <a:gd name="T16" fmla="*/ 20 w 96"/>
                <a:gd name="T17" fmla="*/ 164 h 456"/>
                <a:gd name="T18" fmla="*/ 20 w 96"/>
                <a:gd name="T19" fmla="*/ 136 h 456"/>
                <a:gd name="T20" fmla="*/ 16 w 96"/>
                <a:gd name="T21" fmla="*/ 112 h 456"/>
                <a:gd name="T22" fmla="*/ 16 w 96"/>
                <a:gd name="T23" fmla="*/ 88 h 456"/>
                <a:gd name="T24" fmla="*/ 16 w 96"/>
                <a:gd name="T25" fmla="*/ 68 h 456"/>
                <a:gd name="T26" fmla="*/ 16 w 96"/>
                <a:gd name="T27" fmla="*/ 56 h 456"/>
                <a:gd name="T28" fmla="*/ 12 w 96"/>
                <a:gd name="T29" fmla="*/ 44 h 456"/>
                <a:gd name="T30" fmla="*/ 12 w 96"/>
                <a:gd name="T31" fmla="*/ 32 h 456"/>
                <a:gd name="T32" fmla="*/ 12 w 96"/>
                <a:gd name="T33" fmla="*/ 28 h 456"/>
                <a:gd name="T34" fmla="*/ 8 w 96"/>
                <a:gd name="T35" fmla="*/ 24 h 456"/>
                <a:gd name="T36" fmla="*/ 4 w 96"/>
                <a:gd name="T37" fmla="*/ 24 h 456"/>
                <a:gd name="T38" fmla="*/ 0 w 96"/>
                <a:gd name="T39" fmla="*/ 20 h 456"/>
                <a:gd name="T40" fmla="*/ 0 w 96"/>
                <a:gd name="T41" fmla="*/ 12 h 456"/>
                <a:gd name="T42" fmla="*/ 4 w 96"/>
                <a:gd name="T43" fmla="*/ 8 h 456"/>
                <a:gd name="T44" fmla="*/ 8 w 96"/>
                <a:gd name="T45" fmla="*/ 4 h 456"/>
                <a:gd name="T46" fmla="*/ 12 w 96"/>
                <a:gd name="T47" fmla="*/ 0 h 456"/>
                <a:gd name="T48" fmla="*/ 16 w 96"/>
                <a:gd name="T49" fmla="*/ 0 h 456"/>
                <a:gd name="T50" fmla="*/ 20 w 96"/>
                <a:gd name="T51" fmla="*/ 0 h 456"/>
                <a:gd name="T52" fmla="*/ 28 w 96"/>
                <a:gd name="T53" fmla="*/ 0 h 456"/>
                <a:gd name="T54" fmla="*/ 36 w 96"/>
                <a:gd name="T55" fmla="*/ 0 h 456"/>
                <a:gd name="T56" fmla="*/ 44 w 96"/>
                <a:gd name="T57" fmla="*/ 0 h 456"/>
                <a:gd name="T58" fmla="*/ 60 w 96"/>
                <a:gd name="T59" fmla="*/ 4 h 456"/>
                <a:gd name="T60" fmla="*/ 72 w 96"/>
                <a:gd name="T61" fmla="*/ 12 h 456"/>
                <a:gd name="T62" fmla="*/ 84 w 96"/>
                <a:gd name="T63" fmla="*/ 16 h 456"/>
                <a:gd name="T64" fmla="*/ 92 w 96"/>
                <a:gd name="T65" fmla="*/ 20 h 456"/>
                <a:gd name="T66" fmla="*/ 96 w 96"/>
                <a:gd name="T67" fmla="*/ 24 h 456"/>
                <a:gd name="T68" fmla="*/ 96 w 96"/>
                <a:gd name="T69" fmla="*/ 32 h 456"/>
                <a:gd name="T70" fmla="*/ 96 w 96"/>
                <a:gd name="T71" fmla="*/ 36 h 456"/>
                <a:gd name="T72" fmla="*/ 92 w 96"/>
                <a:gd name="T73" fmla="*/ 40 h 456"/>
                <a:gd name="T74" fmla="*/ 88 w 96"/>
                <a:gd name="T75" fmla="*/ 44 h 456"/>
                <a:gd name="T76" fmla="*/ 88 w 96"/>
                <a:gd name="T77" fmla="*/ 52 h 456"/>
                <a:gd name="T78" fmla="*/ 84 w 96"/>
                <a:gd name="T79" fmla="*/ 60 h 456"/>
                <a:gd name="T80" fmla="*/ 84 w 96"/>
                <a:gd name="T81" fmla="*/ 72 h 456"/>
                <a:gd name="T82" fmla="*/ 84 w 96"/>
                <a:gd name="T83" fmla="*/ 88 h 456"/>
                <a:gd name="T84" fmla="*/ 84 w 96"/>
                <a:gd name="T85" fmla="*/ 104 h 456"/>
                <a:gd name="T86" fmla="*/ 84 w 96"/>
                <a:gd name="T87" fmla="*/ 124 h 456"/>
                <a:gd name="T88" fmla="*/ 84 w 96"/>
                <a:gd name="T89" fmla="*/ 144 h 456"/>
                <a:gd name="T90" fmla="*/ 80 w 96"/>
                <a:gd name="T91" fmla="*/ 172 h 456"/>
                <a:gd name="T92" fmla="*/ 80 w 96"/>
                <a:gd name="T93" fmla="*/ 200 h 456"/>
                <a:gd name="T94" fmla="*/ 80 w 96"/>
                <a:gd name="T95" fmla="*/ 232 h 456"/>
                <a:gd name="T96" fmla="*/ 80 w 96"/>
                <a:gd name="T97" fmla="*/ 268 h 456"/>
                <a:gd name="T98" fmla="*/ 80 w 96"/>
                <a:gd name="T99" fmla="*/ 312 h 456"/>
                <a:gd name="T100" fmla="*/ 80 w 96"/>
                <a:gd name="T101" fmla="*/ 356 h 456"/>
                <a:gd name="T102" fmla="*/ 80 w 96"/>
                <a:gd name="T103" fmla="*/ 404 h 456"/>
                <a:gd name="T104" fmla="*/ 84 w 96"/>
                <a:gd name="T105" fmla="*/ 456 h 456"/>
                <a:gd name="T106" fmla="*/ 84 w 96"/>
                <a:gd name="T107" fmla="*/ 45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6" h="456">
                  <a:moveTo>
                    <a:pt x="84" y="456"/>
                  </a:moveTo>
                  <a:lnTo>
                    <a:pt x="24" y="456"/>
                  </a:lnTo>
                  <a:lnTo>
                    <a:pt x="24" y="404"/>
                  </a:lnTo>
                  <a:lnTo>
                    <a:pt x="24" y="356"/>
                  </a:lnTo>
                  <a:lnTo>
                    <a:pt x="20" y="312"/>
                  </a:lnTo>
                  <a:lnTo>
                    <a:pt x="20" y="268"/>
                  </a:lnTo>
                  <a:lnTo>
                    <a:pt x="20" y="232"/>
                  </a:lnTo>
                  <a:lnTo>
                    <a:pt x="20" y="196"/>
                  </a:lnTo>
                  <a:lnTo>
                    <a:pt x="20" y="164"/>
                  </a:lnTo>
                  <a:lnTo>
                    <a:pt x="20" y="136"/>
                  </a:lnTo>
                  <a:lnTo>
                    <a:pt x="16" y="112"/>
                  </a:lnTo>
                  <a:lnTo>
                    <a:pt x="16" y="88"/>
                  </a:lnTo>
                  <a:lnTo>
                    <a:pt x="16" y="68"/>
                  </a:lnTo>
                  <a:lnTo>
                    <a:pt x="16" y="56"/>
                  </a:lnTo>
                  <a:lnTo>
                    <a:pt x="12" y="44"/>
                  </a:lnTo>
                  <a:lnTo>
                    <a:pt x="12" y="32"/>
                  </a:lnTo>
                  <a:lnTo>
                    <a:pt x="12" y="28"/>
                  </a:lnTo>
                  <a:lnTo>
                    <a:pt x="8" y="24"/>
                  </a:lnTo>
                  <a:lnTo>
                    <a:pt x="4" y="24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4" y="8"/>
                  </a:lnTo>
                  <a:lnTo>
                    <a:pt x="8" y="4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60" y="4"/>
                  </a:lnTo>
                  <a:lnTo>
                    <a:pt x="72" y="12"/>
                  </a:lnTo>
                  <a:lnTo>
                    <a:pt x="84" y="16"/>
                  </a:lnTo>
                  <a:lnTo>
                    <a:pt x="92" y="20"/>
                  </a:lnTo>
                  <a:lnTo>
                    <a:pt x="96" y="24"/>
                  </a:lnTo>
                  <a:lnTo>
                    <a:pt x="96" y="32"/>
                  </a:lnTo>
                  <a:lnTo>
                    <a:pt x="96" y="36"/>
                  </a:lnTo>
                  <a:lnTo>
                    <a:pt x="92" y="40"/>
                  </a:lnTo>
                  <a:lnTo>
                    <a:pt x="88" y="44"/>
                  </a:lnTo>
                  <a:lnTo>
                    <a:pt x="88" y="52"/>
                  </a:lnTo>
                  <a:lnTo>
                    <a:pt x="84" y="60"/>
                  </a:lnTo>
                  <a:lnTo>
                    <a:pt x="84" y="72"/>
                  </a:lnTo>
                  <a:lnTo>
                    <a:pt x="84" y="88"/>
                  </a:lnTo>
                  <a:lnTo>
                    <a:pt x="84" y="104"/>
                  </a:lnTo>
                  <a:lnTo>
                    <a:pt x="84" y="124"/>
                  </a:lnTo>
                  <a:lnTo>
                    <a:pt x="84" y="144"/>
                  </a:lnTo>
                  <a:lnTo>
                    <a:pt x="80" y="172"/>
                  </a:lnTo>
                  <a:lnTo>
                    <a:pt x="80" y="200"/>
                  </a:lnTo>
                  <a:lnTo>
                    <a:pt x="80" y="232"/>
                  </a:lnTo>
                  <a:lnTo>
                    <a:pt x="80" y="268"/>
                  </a:lnTo>
                  <a:lnTo>
                    <a:pt x="80" y="312"/>
                  </a:lnTo>
                  <a:lnTo>
                    <a:pt x="80" y="356"/>
                  </a:lnTo>
                  <a:lnTo>
                    <a:pt x="80" y="404"/>
                  </a:lnTo>
                  <a:lnTo>
                    <a:pt x="84" y="456"/>
                  </a:lnTo>
                  <a:lnTo>
                    <a:pt x="84" y="456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Freeform 252"/>
            <p:cNvSpPr/>
            <p:nvPr/>
          </p:nvSpPr>
          <p:spPr bwMode="auto">
            <a:xfrm>
              <a:off x="5367" y="6862"/>
              <a:ext cx="2218" cy="563"/>
            </a:xfrm>
            <a:custGeom>
              <a:avLst/>
              <a:gdLst>
                <a:gd name="T0" fmla="*/ 204 w 364"/>
                <a:gd name="T1" fmla="*/ 12 h 76"/>
                <a:gd name="T2" fmla="*/ 256 w 364"/>
                <a:gd name="T3" fmla="*/ 4 h 76"/>
                <a:gd name="T4" fmla="*/ 296 w 364"/>
                <a:gd name="T5" fmla="*/ 0 h 76"/>
                <a:gd name="T6" fmla="*/ 320 w 364"/>
                <a:gd name="T7" fmla="*/ 0 h 76"/>
                <a:gd name="T8" fmla="*/ 344 w 364"/>
                <a:gd name="T9" fmla="*/ 8 h 76"/>
                <a:gd name="T10" fmla="*/ 360 w 364"/>
                <a:gd name="T11" fmla="*/ 16 h 76"/>
                <a:gd name="T12" fmla="*/ 364 w 364"/>
                <a:gd name="T13" fmla="*/ 20 h 76"/>
                <a:gd name="T14" fmla="*/ 364 w 364"/>
                <a:gd name="T15" fmla="*/ 24 h 76"/>
                <a:gd name="T16" fmla="*/ 360 w 364"/>
                <a:gd name="T17" fmla="*/ 28 h 76"/>
                <a:gd name="T18" fmla="*/ 348 w 364"/>
                <a:gd name="T19" fmla="*/ 28 h 76"/>
                <a:gd name="T20" fmla="*/ 336 w 364"/>
                <a:gd name="T21" fmla="*/ 32 h 76"/>
                <a:gd name="T22" fmla="*/ 316 w 364"/>
                <a:gd name="T23" fmla="*/ 36 h 76"/>
                <a:gd name="T24" fmla="*/ 292 w 364"/>
                <a:gd name="T25" fmla="*/ 40 h 76"/>
                <a:gd name="T26" fmla="*/ 264 w 364"/>
                <a:gd name="T27" fmla="*/ 48 h 76"/>
                <a:gd name="T28" fmla="*/ 232 w 364"/>
                <a:gd name="T29" fmla="*/ 52 h 76"/>
                <a:gd name="T30" fmla="*/ 196 w 364"/>
                <a:gd name="T31" fmla="*/ 56 h 76"/>
                <a:gd name="T32" fmla="*/ 164 w 364"/>
                <a:gd name="T33" fmla="*/ 64 h 76"/>
                <a:gd name="T34" fmla="*/ 132 w 364"/>
                <a:gd name="T35" fmla="*/ 68 h 76"/>
                <a:gd name="T36" fmla="*/ 108 w 364"/>
                <a:gd name="T37" fmla="*/ 72 h 76"/>
                <a:gd name="T38" fmla="*/ 88 w 364"/>
                <a:gd name="T39" fmla="*/ 72 h 76"/>
                <a:gd name="T40" fmla="*/ 72 w 364"/>
                <a:gd name="T41" fmla="*/ 76 h 76"/>
                <a:gd name="T42" fmla="*/ 60 w 364"/>
                <a:gd name="T43" fmla="*/ 76 h 76"/>
                <a:gd name="T44" fmla="*/ 48 w 364"/>
                <a:gd name="T45" fmla="*/ 76 h 76"/>
                <a:gd name="T46" fmla="*/ 44 w 364"/>
                <a:gd name="T47" fmla="*/ 76 h 76"/>
                <a:gd name="T48" fmla="*/ 32 w 364"/>
                <a:gd name="T49" fmla="*/ 72 h 76"/>
                <a:gd name="T50" fmla="*/ 20 w 364"/>
                <a:gd name="T51" fmla="*/ 64 h 76"/>
                <a:gd name="T52" fmla="*/ 8 w 364"/>
                <a:gd name="T53" fmla="*/ 52 h 76"/>
                <a:gd name="T54" fmla="*/ 16 w 364"/>
                <a:gd name="T55" fmla="*/ 44 h 76"/>
                <a:gd name="T56" fmla="*/ 52 w 364"/>
                <a:gd name="T57" fmla="*/ 40 h 76"/>
                <a:gd name="T58" fmla="*/ 96 w 364"/>
                <a:gd name="T59" fmla="*/ 32 h 76"/>
                <a:gd name="T60" fmla="*/ 148 w 364"/>
                <a:gd name="T61" fmla="*/ 24 h 76"/>
                <a:gd name="T62" fmla="*/ 176 w 364"/>
                <a:gd name="T63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4" h="76">
                  <a:moveTo>
                    <a:pt x="176" y="16"/>
                  </a:moveTo>
                  <a:lnTo>
                    <a:pt x="204" y="12"/>
                  </a:lnTo>
                  <a:lnTo>
                    <a:pt x="232" y="8"/>
                  </a:lnTo>
                  <a:lnTo>
                    <a:pt x="256" y="4"/>
                  </a:lnTo>
                  <a:lnTo>
                    <a:pt x="276" y="0"/>
                  </a:lnTo>
                  <a:lnTo>
                    <a:pt x="296" y="0"/>
                  </a:lnTo>
                  <a:lnTo>
                    <a:pt x="308" y="0"/>
                  </a:lnTo>
                  <a:lnTo>
                    <a:pt x="320" y="0"/>
                  </a:lnTo>
                  <a:lnTo>
                    <a:pt x="332" y="0"/>
                  </a:lnTo>
                  <a:lnTo>
                    <a:pt x="344" y="8"/>
                  </a:lnTo>
                  <a:lnTo>
                    <a:pt x="356" y="12"/>
                  </a:lnTo>
                  <a:lnTo>
                    <a:pt x="360" y="16"/>
                  </a:lnTo>
                  <a:lnTo>
                    <a:pt x="360" y="16"/>
                  </a:lnTo>
                  <a:lnTo>
                    <a:pt x="364" y="20"/>
                  </a:lnTo>
                  <a:lnTo>
                    <a:pt x="364" y="20"/>
                  </a:lnTo>
                  <a:lnTo>
                    <a:pt x="364" y="24"/>
                  </a:lnTo>
                  <a:lnTo>
                    <a:pt x="360" y="24"/>
                  </a:lnTo>
                  <a:lnTo>
                    <a:pt x="360" y="28"/>
                  </a:lnTo>
                  <a:lnTo>
                    <a:pt x="356" y="28"/>
                  </a:lnTo>
                  <a:lnTo>
                    <a:pt x="348" y="28"/>
                  </a:lnTo>
                  <a:lnTo>
                    <a:pt x="344" y="32"/>
                  </a:lnTo>
                  <a:lnTo>
                    <a:pt x="336" y="32"/>
                  </a:lnTo>
                  <a:lnTo>
                    <a:pt x="328" y="36"/>
                  </a:lnTo>
                  <a:lnTo>
                    <a:pt x="316" y="36"/>
                  </a:lnTo>
                  <a:lnTo>
                    <a:pt x="304" y="40"/>
                  </a:lnTo>
                  <a:lnTo>
                    <a:pt x="292" y="40"/>
                  </a:lnTo>
                  <a:lnTo>
                    <a:pt x="280" y="44"/>
                  </a:lnTo>
                  <a:lnTo>
                    <a:pt x="264" y="48"/>
                  </a:lnTo>
                  <a:lnTo>
                    <a:pt x="248" y="48"/>
                  </a:lnTo>
                  <a:lnTo>
                    <a:pt x="232" y="52"/>
                  </a:lnTo>
                  <a:lnTo>
                    <a:pt x="216" y="52"/>
                  </a:lnTo>
                  <a:lnTo>
                    <a:pt x="196" y="56"/>
                  </a:lnTo>
                  <a:lnTo>
                    <a:pt x="180" y="60"/>
                  </a:lnTo>
                  <a:lnTo>
                    <a:pt x="164" y="64"/>
                  </a:lnTo>
                  <a:lnTo>
                    <a:pt x="148" y="64"/>
                  </a:lnTo>
                  <a:lnTo>
                    <a:pt x="132" y="68"/>
                  </a:lnTo>
                  <a:lnTo>
                    <a:pt x="120" y="68"/>
                  </a:lnTo>
                  <a:lnTo>
                    <a:pt x="108" y="72"/>
                  </a:lnTo>
                  <a:lnTo>
                    <a:pt x="96" y="72"/>
                  </a:lnTo>
                  <a:lnTo>
                    <a:pt x="88" y="72"/>
                  </a:lnTo>
                  <a:lnTo>
                    <a:pt x="80" y="76"/>
                  </a:lnTo>
                  <a:lnTo>
                    <a:pt x="72" y="76"/>
                  </a:lnTo>
                  <a:lnTo>
                    <a:pt x="64" y="76"/>
                  </a:lnTo>
                  <a:lnTo>
                    <a:pt x="60" y="76"/>
                  </a:lnTo>
                  <a:lnTo>
                    <a:pt x="52" y="76"/>
                  </a:lnTo>
                  <a:lnTo>
                    <a:pt x="48" y="76"/>
                  </a:lnTo>
                  <a:lnTo>
                    <a:pt x="48" y="76"/>
                  </a:lnTo>
                  <a:lnTo>
                    <a:pt x="44" y="76"/>
                  </a:lnTo>
                  <a:lnTo>
                    <a:pt x="36" y="76"/>
                  </a:lnTo>
                  <a:lnTo>
                    <a:pt x="32" y="72"/>
                  </a:lnTo>
                  <a:lnTo>
                    <a:pt x="28" y="68"/>
                  </a:lnTo>
                  <a:lnTo>
                    <a:pt x="20" y="64"/>
                  </a:lnTo>
                  <a:lnTo>
                    <a:pt x="16" y="56"/>
                  </a:lnTo>
                  <a:lnTo>
                    <a:pt x="8" y="52"/>
                  </a:lnTo>
                  <a:lnTo>
                    <a:pt x="0" y="44"/>
                  </a:lnTo>
                  <a:lnTo>
                    <a:pt x="16" y="44"/>
                  </a:lnTo>
                  <a:lnTo>
                    <a:pt x="32" y="40"/>
                  </a:lnTo>
                  <a:lnTo>
                    <a:pt x="52" y="40"/>
                  </a:lnTo>
                  <a:lnTo>
                    <a:pt x="72" y="36"/>
                  </a:lnTo>
                  <a:lnTo>
                    <a:pt x="96" y="32"/>
                  </a:lnTo>
                  <a:lnTo>
                    <a:pt x="120" y="28"/>
                  </a:lnTo>
                  <a:lnTo>
                    <a:pt x="148" y="24"/>
                  </a:lnTo>
                  <a:lnTo>
                    <a:pt x="176" y="16"/>
                  </a:lnTo>
                  <a:lnTo>
                    <a:pt x="176" y="16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Freeform 253"/>
            <p:cNvSpPr/>
            <p:nvPr/>
          </p:nvSpPr>
          <p:spPr bwMode="auto">
            <a:xfrm>
              <a:off x="5538" y="7781"/>
              <a:ext cx="1902" cy="534"/>
            </a:xfrm>
            <a:custGeom>
              <a:avLst/>
              <a:gdLst>
                <a:gd name="T0" fmla="*/ 152 w 312"/>
                <a:gd name="T1" fmla="*/ 16 h 72"/>
                <a:gd name="T2" fmla="*/ 172 w 312"/>
                <a:gd name="T3" fmla="*/ 12 h 72"/>
                <a:gd name="T4" fmla="*/ 192 w 312"/>
                <a:gd name="T5" fmla="*/ 8 h 72"/>
                <a:gd name="T6" fmla="*/ 208 w 312"/>
                <a:gd name="T7" fmla="*/ 8 h 72"/>
                <a:gd name="T8" fmla="*/ 220 w 312"/>
                <a:gd name="T9" fmla="*/ 4 h 72"/>
                <a:gd name="T10" fmla="*/ 236 w 312"/>
                <a:gd name="T11" fmla="*/ 4 h 72"/>
                <a:gd name="T12" fmla="*/ 248 w 312"/>
                <a:gd name="T13" fmla="*/ 4 h 72"/>
                <a:gd name="T14" fmla="*/ 260 w 312"/>
                <a:gd name="T15" fmla="*/ 0 h 72"/>
                <a:gd name="T16" fmla="*/ 268 w 312"/>
                <a:gd name="T17" fmla="*/ 0 h 72"/>
                <a:gd name="T18" fmla="*/ 284 w 312"/>
                <a:gd name="T19" fmla="*/ 4 h 72"/>
                <a:gd name="T20" fmla="*/ 296 w 312"/>
                <a:gd name="T21" fmla="*/ 4 h 72"/>
                <a:gd name="T22" fmla="*/ 304 w 312"/>
                <a:gd name="T23" fmla="*/ 8 h 72"/>
                <a:gd name="T24" fmla="*/ 312 w 312"/>
                <a:gd name="T25" fmla="*/ 16 h 72"/>
                <a:gd name="T26" fmla="*/ 312 w 312"/>
                <a:gd name="T27" fmla="*/ 20 h 72"/>
                <a:gd name="T28" fmla="*/ 312 w 312"/>
                <a:gd name="T29" fmla="*/ 24 h 72"/>
                <a:gd name="T30" fmla="*/ 312 w 312"/>
                <a:gd name="T31" fmla="*/ 28 h 72"/>
                <a:gd name="T32" fmla="*/ 308 w 312"/>
                <a:gd name="T33" fmla="*/ 28 h 72"/>
                <a:gd name="T34" fmla="*/ 304 w 312"/>
                <a:gd name="T35" fmla="*/ 32 h 72"/>
                <a:gd name="T36" fmla="*/ 300 w 312"/>
                <a:gd name="T37" fmla="*/ 36 h 72"/>
                <a:gd name="T38" fmla="*/ 292 w 312"/>
                <a:gd name="T39" fmla="*/ 36 h 72"/>
                <a:gd name="T40" fmla="*/ 284 w 312"/>
                <a:gd name="T41" fmla="*/ 40 h 72"/>
                <a:gd name="T42" fmla="*/ 264 w 312"/>
                <a:gd name="T43" fmla="*/ 44 h 72"/>
                <a:gd name="T44" fmla="*/ 248 w 312"/>
                <a:gd name="T45" fmla="*/ 48 h 72"/>
                <a:gd name="T46" fmla="*/ 232 w 312"/>
                <a:gd name="T47" fmla="*/ 52 h 72"/>
                <a:gd name="T48" fmla="*/ 216 w 312"/>
                <a:gd name="T49" fmla="*/ 52 h 72"/>
                <a:gd name="T50" fmla="*/ 208 w 312"/>
                <a:gd name="T51" fmla="*/ 52 h 72"/>
                <a:gd name="T52" fmla="*/ 196 w 312"/>
                <a:gd name="T53" fmla="*/ 52 h 72"/>
                <a:gd name="T54" fmla="*/ 188 w 312"/>
                <a:gd name="T55" fmla="*/ 56 h 72"/>
                <a:gd name="T56" fmla="*/ 176 w 312"/>
                <a:gd name="T57" fmla="*/ 56 h 72"/>
                <a:gd name="T58" fmla="*/ 152 w 312"/>
                <a:gd name="T59" fmla="*/ 60 h 72"/>
                <a:gd name="T60" fmla="*/ 120 w 312"/>
                <a:gd name="T61" fmla="*/ 60 h 72"/>
                <a:gd name="T62" fmla="*/ 108 w 312"/>
                <a:gd name="T63" fmla="*/ 64 h 72"/>
                <a:gd name="T64" fmla="*/ 92 w 312"/>
                <a:gd name="T65" fmla="*/ 64 h 72"/>
                <a:gd name="T66" fmla="*/ 80 w 312"/>
                <a:gd name="T67" fmla="*/ 68 h 72"/>
                <a:gd name="T68" fmla="*/ 72 w 312"/>
                <a:gd name="T69" fmla="*/ 68 h 72"/>
                <a:gd name="T70" fmla="*/ 60 w 312"/>
                <a:gd name="T71" fmla="*/ 68 h 72"/>
                <a:gd name="T72" fmla="*/ 56 w 312"/>
                <a:gd name="T73" fmla="*/ 72 h 72"/>
                <a:gd name="T74" fmla="*/ 48 w 312"/>
                <a:gd name="T75" fmla="*/ 72 h 72"/>
                <a:gd name="T76" fmla="*/ 44 w 312"/>
                <a:gd name="T77" fmla="*/ 72 h 72"/>
                <a:gd name="T78" fmla="*/ 32 w 312"/>
                <a:gd name="T79" fmla="*/ 68 h 72"/>
                <a:gd name="T80" fmla="*/ 24 w 312"/>
                <a:gd name="T81" fmla="*/ 68 h 72"/>
                <a:gd name="T82" fmla="*/ 16 w 312"/>
                <a:gd name="T83" fmla="*/ 64 h 72"/>
                <a:gd name="T84" fmla="*/ 12 w 312"/>
                <a:gd name="T85" fmla="*/ 56 h 72"/>
                <a:gd name="T86" fmla="*/ 4 w 312"/>
                <a:gd name="T87" fmla="*/ 52 h 72"/>
                <a:gd name="T88" fmla="*/ 4 w 312"/>
                <a:gd name="T89" fmla="*/ 48 h 72"/>
                <a:gd name="T90" fmla="*/ 0 w 312"/>
                <a:gd name="T91" fmla="*/ 44 h 72"/>
                <a:gd name="T92" fmla="*/ 4 w 312"/>
                <a:gd name="T93" fmla="*/ 40 h 72"/>
                <a:gd name="T94" fmla="*/ 8 w 312"/>
                <a:gd name="T95" fmla="*/ 40 h 72"/>
                <a:gd name="T96" fmla="*/ 8 w 312"/>
                <a:gd name="T97" fmla="*/ 40 h 72"/>
                <a:gd name="T98" fmla="*/ 16 w 312"/>
                <a:gd name="T99" fmla="*/ 36 h 72"/>
                <a:gd name="T100" fmla="*/ 28 w 312"/>
                <a:gd name="T101" fmla="*/ 32 h 72"/>
                <a:gd name="T102" fmla="*/ 44 w 312"/>
                <a:gd name="T103" fmla="*/ 32 h 72"/>
                <a:gd name="T104" fmla="*/ 52 w 312"/>
                <a:gd name="T105" fmla="*/ 32 h 72"/>
                <a:gd name="T106" fmla="*/ 60 w 312"/>
                <a:gd name="T107" fmla="*/ 28 h 72"/>
                <a:gd name="T108" fmla="*/ 72 w 312"/>
                <a:gd name="T109" fmla="*/ 28 h 72"/>
                <a:gd name="T110" fmla="*/ 84 w 312"/>
                <a:gd name="T111" fmla="*/ 24 h 72"/>
                <a:gd name="T112" fmla="*/ 100 w 312"/>
                <a:gd name="T113" fmla="*/ 24 h 72"/>
                <a:gd name="T114" fmla="*/ 116 w 312"/>
                <a:gd name="T115" fmla="*/ 20 h 72"/>
                <a:gd name="T116" fmla="*/ 136 w 312"/>
                <a:gd name="T117" fmla="*/ 20 h 72"/>
                <a:gd name="T118" fmla="*/ 152 w 312"/>
                <a:gd name="T119" fmla="*/ 16 h 72"/>
                <a:gd name="T120" fmla="*/ 152 w 312"/>
                <a:gd name="T121" fmla="*/ 1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2" h="72">
                  <a:moveTo>
                    <a:pt x="152" y="16"/>
                  </a:moveTo>
                  <a:lnTo>
                    <a:pt x="172" y="12"/>
                  </a:lnTo>
                  <a:lnTo>
                    <a:pt x="192" y="8"/>
                  </a:lnTo>
                  <a:lnTo>
                    <a:pt x="208" y="8"/>
                  </a:lnTo>
                  <a:lnTo>
                    <a:pt x="220" y="4"/>
                  </a:lnTo>
                  <a:lnTo>
                    <a:pt x="236" y="4"/>
                  </a:lnTo>
                  <a:lnTo>
                    <a:pt x="248" y="4"/>
                  </a:lnTo>
                  <a:lnTo>
                    <a:pt x="260" y="0"/>
                  </a:lnTo>
                  <a:lnTo>
                    <a:pt x="268" y="0"/>
                  </a:lnTo>
                  <a:lnTo>
                    <a:pt x="284" y="4"/>
                  </a:lnTo>
                  <a:lnTo>
                    <a:pt x="296" y="4"/>
                  </a:lnTo>
                  <a:lnTo>
                    <a:pt x="304" y="8"/>
                  </a:lnTo>
                  <a:lnTo>
                    <a:pt x="312" y="16"/>
                  </a:lnTo>
                  <a:lnTo>
                    <a:pt x="312" y="20"/>
                  </a:lnTo>
                  <a:lnTo>
                    <a:pt x="312" y="24"/>
                  </a:lnTo>
                  <a:lnTo>
                    <a:pt x="312" y="28"/>
                  </a:lnTo>
                  <a:lnTo>
                    <a:pt x="308" y="28"/>
                  </a:lnTo>
                  <a:lnTo>
                    <a:pt x="304" y="32"/>
                  </a:lnTo>
                  <a:lnTo>
                    <a:pt x="300" y="36"/>
                  </a:lnTo>
                  <a:lnTo>
                    <a:pt x="292" y="36"/>
                  </a:lnTo>
                  <a:lnTo>
                    <a:pt x="284" y="40"/>
                  </a:lnTo>
                  <a:lnTo>
                    <a:pt x="264" y="44"/>
                  </a:lnTo>
                  <a:lnTo>
                    <a:pt x="248" y="48"/>
                  </a:lnTo>
                  <a:lnTo>
                    <a:pt x="232" y="52"/>
                  </a:lnTo>
                  <a:lnTo>
                    <a:pt x="216" y="52"/>
                  </a:lnTo>
                  <a:lnTo>
                    <a:pt x="208" y="52"/>
                  </a:lnTo>
                  <a:lnTo>
                    <a:pt x="196" y="52"/>
                  </a:lnTo>
                  <a:lnTo>
                    <a:pt x="188" y="56"/>
                  </a:lnTo>
                  <a:lnTo>
                    <a:pt x="176" y="56"/>
                  </a:lnTo>
                  <a:lnTo>
                    <a:pt x="152" y="60"/>
                  </a:lnTo>
                  <a:lnTo>
                    <a:pt x="120" y="60"/>
                  </a:lnTo>
                  <a:lnTo>
                    <a:pt x="108" y="64"/>
                  </a:lnTo>
                  <a:lnTo>
                    <a:pt x="92" y="64"/>
                  </a:lnTo>
                  <a:lnTo>
                    <a:pt x="80" y="68"/>
                  </a:lnTo>
                  <a:lnTo>
                    <a:pt x="72" y="68"/>
                  </a:lnTo>
                  <a:lnTo>
                    <a:pt x="60" y="68"/>
                  </a:lnTo>
                  <a:lnTo>
                    <a:pt x="56" y="72"/>
                  </a:lnTo>
                  <a:lnTo>
                    <a:pt x="48" y="72"/>
                  </a:lnTo>
                  <a:lnTo>
                    <a:pt x="44" y="72"/>
                  </a:lnTo>
                  <a:lnTo>
                    <a:pt x="32" y="68"/>
                  </a:lnTo>
                  <a:lnTo>
                    <a:pt x="24" y="68"/>
                  </a:lnTo>
                  <a:lnTo>
                    <a:pt x="16" y="64"/>
                  </a:lnTo>
                  <a:lnTo>
                    <a:pt x="12" y="56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0" y="44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36"/>
                  </a:lnTo>
                  <a:lnTo>
                    <a:pt x="28" y="32"/>
                  </a:lnTo>
                  <a:lnTo>
                    <a:pt x="44" y="32"/>
                  </a:lnTo>
                  <a:lnTo>
                    <a:pt x="52" y="32"/>
                  </a:lnTo>
                  <a:lnTo>
                    <a:pt x="60" y="28"/>
                  </a:lnTo>
                  <a:lnTo>
                    <a:pt x="72" y="28"/>
                  </a:lnTo>
                  <a:lnTo>
                    <a:pt x="84" y="24"/>
                  </a:lnTo>
                  <a:lnTo>
                    <a:pt x="100" y="24"/>
                  </a:lnTo>
                  <a:lnTo>
                    <a:pt x="116" y="20"/>
                  </a:lnTo>
                  <a:lnTo>
                    <a:pt x="136" y="20"/>
                  </a:lnTo>
                  <a:lnTo>
                    <a:pt x="152" y="16"/>
                  </a:lnTo>
                  <a:lnTo>
                    <a:pt x="152" y="16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Freeform 254"/>
            <p:cNvSpPr/>
            <p:nvPr/>
          </p:nvSpPr>
          <p:spPr bwMode="auto">
            <a:xfrm>
              <a:off x="4489" y="8700"/>
              <a:ext cx="3925" cy="682"/>
            </a:xfrm>
            <a:custGeom>
              <a:avLst/>
              <a:gdLst>
                <a:gd name="T0" fmla="*/ 108 w 644"/>
                <a:gd name="T1" fmla="*/ 88 h 92"/>
                <a:gd name="T2" fmla="*/ 92 w 644"/>
                <a:gd name="T3" fmla="*/ 88 h 92"/>
                <a:gd name="T4" fmla="*/ 76 w 644"/>
                <a:gd name="T5" fmla="*/ 92 h 92"/>
                <a:gd name="T6" fmla="*/ 64 w 644"/>
                <a:gd name="T7" fmla="*/ 92 h 92"/>
                <a:gd name="T8" fmla="*/ 44 w 644"/>
                <a:gd name="T9" fmla="*/ 88 h 92"/>
                <a:gd name="T10" fmla="*/ 24 w 644"/>
                <a:gd name="T11" fmla="*/ 84 h 92"/>
                <a:gd name="T12" fmla="*/ 12 w 644"/>
                <a:gd name="T13" fmla="*/ 76 h 92"/>
                <a:gd name="T14" fmla="*/ 0 w 644"/>
                <a:gd name="T15" fmla="*/ 68 h 92"/>
                <a:gd name="T16" fmla="*/ 0 w 644"/>
                <a:gd name="T17" fmla="*/ 60 h 92"/>
                <a:gd name="T18" fmla="*/ 8 w 644"/>
                <a:gd name="T19" fmla="*/ 56 h 92"/>
                <a:gd name="T20" fmla="*/ 16 w 644"/>
                <a:gd name="T21" fmla="*/ 56 h 92"/>
                <a:gd name="T22" fmla="*/ 40 w 644"/>
                <a:gd name="T23" fmla="*/ 52 h 92"/>
                <a:gd name="T24" fmla="*/ 60 w 644"/>
                <a:gd name="T25" fmla="*/ 48 h 92"/>
                <a:gd name="T26" fmla="*/ 84 w 644"/>
                <a:gd name="T27" fmla="*/ 48 h 92"/>
                <a:gd name="T28" fmla="*/ 116 w 644"/>
                <a:gd name="T29" fmla="*/ 44 h 92"/>
                <a:gd name="T30" fmla="*/ 176 w 644"/>
                <a:gd name="T31" fmla="*/ 40 h 92"/>
                <a:gd name="T32" fmla="*/ 256 w 644"/>
                <a:gd name="T33" fmla="*/ 36 h 92"/>
                <a:gd name="T34" fmla="*/ 344 w 644"/>
                <a:gd name="T35" fmla="*/ 24 h 92"/>
                <a:gd name="T36" fmla="*/ 428 w 644"/>
                <a:gd name="T37" fmla="*/ 16 h 92"/>
                <a:gd name="T38" fmla="*/ 484 w 644"/>
                <a:gd name="T39" fmla="*/ 8 h 92"/>
                <a:gd name="T40" fmla="*/ 516 w 644"/>
                <a:gd name="T41" fmla="*/ 4 h 92"/>
                <a:gd name="T42" fmla="*/ 540 w 644"/>
                <a:gd name="T43" fmla="*/ 4 h 92"/>
                <a:gd name="T44" fmla="*/ 560 w 644"/>
                <a:gd name="T45" fmla="*/ 4 h 92"/>
                <a:gd name="T46" fmla="*/ 576 w 644"/>
                <a:gd name="T47" fmla="*/ 4 h 92"/>
                <a:gd name="T48" fmla="*/ 600 w 644"/>
                <a:gd name="T49" fmla="*/ 12 h 92"/>
                <a:gd name="T50" fmla="*/ 624 w 644"/>
                <a:gd name="T51" fmla="*/ 28 h 92"/>
                <a:gd name="T52" fmla="*/ 640 w 644"/>
                <a:gd name="T53" fmla="*/ 40 h 92"/>
                <a:gd name="T54" fmla="*/ 644 w 644"/>
                <a:gd name="T55" fmla="*/ 52 h 92"/>
                <a:gd name="T56" fmla="*/ 640 w 644"/>
                <a:gd name="T57" fmla="*/ 56 h 92"/>
                <a:gd name="T58" fmla="*/ 628 w 644"/>
                <a:gd name="T59" fmla="*/ 60 h 92"/>
                <a:gd name="T60" fmla="*/ 616 w 644"/>
                <a:gd name="T61" fmla="*/ 60 h 92"/>
                <a:gd name="T62" fmla="*/ 596 w 644"/>
                <a:gd name="T63" fmla="*/ 60 h 92"/>
                <a:gd name="T64" fmla="*/ 572 w 644"/>
                <a:gd name="T65" fmla="*/ 60 h 92"/>
                <a:gd name="T66" fmla="*/ 524 w 644"/>
                <a:gd name="T67" fmla="*/ 60 h 92"/>
                <a:gd name="T68" fmla="*/ 472 w 644"/>
                <a:gd name="T69" fmla="*/ 56 h 92"/>
                <a:gd name="T70" fmla="*/ 440 w 644"/>
                <a:gd name="T71" fmla="*/ 56 h 92"/>
                <a:gd name="T72" fmla="*/ 416 w 644"/>
                <a:gd name="T73" fmla="*/ 56 h 92"/>
                <a:gd name="T74" fmla="*/ 372 w 644"/>
                <a:gd name="T75" fmla="*/ 60 h 92"/>
                <a:gd name="T76" fmla="*/ 308 w 644"/>
                <a:gd name="T77" fmla="*/ 64 h 92"/>
                <a:gd name="T78" fmla="*/ 244 w 644"/>
                <a:gd name="T79" fmla="*/ 72 h 92"/>
                <a:gd name="T80" fmla="*/ 188 w 644"/>
                <a:gd name="T81" fmla="*/ 76 h 92"/>
                <a:gd name="T82" fmla="*/ 140 w 644"/>
                <a:gd name="T83" fmla="*/ 84 h 92"/>
                <a:gd name="T84" fmla="*/ 116 w 644"/>
                <a:gd name="T85" fmla="*/ 8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4" h="92">
                  <a:moveTo>
                    <a:pt x="116" y="88"/>
                  </a:moveTo>
                  <a:lnTo>
                    <a:pt x="108" y="88"/>
                  </a:lnTo>
                  <a:lnTo>
                    <a:pt x="100" y="88"/>
                  </a:lnTo>
                  <a:lnTo>
                    <a:pt x="92" y="88"/>
                  </a:lnTo>
                  <a:lnTo>
                    <a:pt x="88" y="92"/>
                  </a:lnTo>
                  <a:lnTo>
                    <a:pt x="76" y="92"/>
                  </a:lnTo>
                  <a:lnTo>
                    <a:pt x="72" y="92"/>
                  </a:lnTo>
                  <a:lnTo>
                    <a:pt x="64" y="92"/>
                  </a:lnTo>
                  <a:lnTo>
                    <a:pt x="56" y="92"/>
                  </a:lnTo>
                  <a:lnTo>
                    <a:pt x="44" y="88"/>
                  </a:lnTo>
                  <a:lnTo>
                    <a:pt x="32" y="84"/>
                  </a:lnTo>
                  <a:lnTo>
                    <a:pt x="24" y="84"/>
                  </a:lnTo>
                  <a:lnTo>
                    <a:pt x="20" y="80"/>
                  </a:lnTo>
                  <a:lnTo>
                    <a:pt x="12" y="76"/>
                  </a:lnTo>
                  <a:lnTo>
                    <a:pt x="4" y="72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0" y="60"/>
                  </a:lnTo>
                  <a:lnTo>
                    <a:pt x="4" y="60"/>
                  </a:lnTo>
                  <a:lnTo>
                    <a:pt x="8" y="56"/>
                  </a:lnTo>
                  <a:lnTo>
                    <a:pt x="12" y="56"/>
                  </a:lnTo>
                  <a:lnTo>
                    <a:pt x="16" y="56"/>
                  </a:lnTo>
                  <a:lnTo>
                    <a:pt x="32" y="52"/>
                  </a:lnTo>
                  <a:lnTo>
                    <a:pt x="40" y="52"/>
                  </a:lnTo>
                  <a:lnTo>
                    <a:pt x="48" y="52"/>
                  </a:lnTo>
                  <a:lnTo>
                    <a:pt x="60" y="48"/>
                  </a:lnTo>
                  <a:lnTo>
                    <a:pt x="72" y="48"/>
                  </a:lnTo>
                  <a:lnTo>
                    <a:pt x="84" y="48"/>
                  </a:lnTo>
                  <a:lnTo>
                    <a:pt x="100" y="48"/>
                  </a:lnTo>
                  <a:lnTo>
                    <a:pt x="116" y="44"/>
                  </a:lnTo>
                  <a:lnTo>
                    <a:pt x="136" y="44"/>
                  </a:lnTo>
                  <a:lnTo>
                    <a:pt x="176" y="40"/>
                  </a:lnTo>
                  <a:lnTo>
                    <a:pt x="216" y="40"/>
                  </a:lnTo>
                  <a:lnTo>
                    <a:pt x="256" y="36"/>
                  </a:lnTo>
                  <a:lnTo>
                    <a:pt x="300" y="28"/>
                  </a:lnTo>
                  <a:lnTo>
                    <a:pt x="344" y="24"/>
                  </a:lnTo>
                  <a:lnTo>
                    <a:pt x="384" y="20"/>
                  </a:lnTo>
                  <a:lnTo>
                    <a:pt x="428" y="16"/>
                  </a:lnTo>
                  <a:lnTo>
                    <a:pt x="468" y="12"/>
                  </a:lnTo>
                  <a:lnTo>
                    <a:pt x="484" y="8"/>
                  </a:lnTo>
                  <a:lnTo>
                    <a:pt x="500" y="8"/>
                  </a:lnTo>
                  <a:lnTo>
                    <a:pt x="516" y="4"/>
                  </a:lnTo>
                  <a:lnTo>
                    <a:pt x="528" y="4"/>
                  </a:lnTo>
                  <a:lnTo>
                    <a:pt x="540" y="4"/>
                  </a:lnTo>
                  <a:lnTo>
                    <a:pt x="552" y="4"/>
                  </a:lnTo>
                  <a:lnTo>
                    <a:pt x="560" y="4"/>
                  </a:lnTo>
                  <a:lnTo>
                    <a:pt x="564" y="0"/>
                  </a:lnTo>
                  <a:lnTo>
                    <a:pt x="576" y="4"/>
                  </a:lnTo>
                  <a:lnTo>
                    <a:pt x="588" y="4"/>
                  </a:lnTo>
                  <a:lnTo>
                    <a:pt x="600" y="12"/>
                  </a:lnTo>
                  <a:lnTo>
                    <a:pt x="612" y="16"/>
                  </a:lnTo>
                  <a:lnTo>
                    <a:pt x="624" y="28"/>
                  </a:lnTo>
                  <a:lnTo>
                    <a:pt x="632" y="32"/>
                  </a:lnTo>
                  <a:lnTo>
                    <a:pt x="640" y="40"/>
                  </a:lnTo>
                  <a:lnTo>
                    <a:pt x="644" y="44"/>
                  </a:lnTo>
                  <a:lnTo>
                    <a:pt x="644" y="52"/>
                  </a:lnTo>
                  <a:lnTo>
                    <a:pt x="644" y="56"/>
                  </a:lnTo>
                  <a:lnTo>
                    <a:pt x="640" y="56"/>
                  </a:lnTo>
                  <a:lnTo>
                    <a:pt x="632" y="60"/>
                  </a:lnTo>
                  <a:lnTo>
                    <a:pt x="628" y="60"/>
                  </a:lnTo>
                  <a:lnTo>
                    <a:pt x="624" y="60"/>
                  </a:lnTo>
                  <a:lnTo>
                    <a:pt x="616" y="60"/>
                  </a:lnTo>
                  <a:lnTo>
                    <a:pt x="608" y="60"/>
                  </a:lnTo>
                  <a:lnTo>
                    <a:pt x="596" y="60"/>
                  </a:lnTo>
                  <a:lnTo>
                    <a:pt x="584" y="60"/>
                  </a:lnTo>
                  <a:lnTo>
                    <a:pt x="572" y="60"/>
                  </a:lnTo>
                  <a:lnTo>
                    <a:pt x="556" y="60"/>
                  </a:lnTo>
                  <a:lnTo>
                    <a:pt x="524" y="60"/>
                  </a:lnTo>
                  <a:lnTo>
                    <a:pt x="496" y="56"/>
                  </a:lnTo>
                  <a:lnTo>
                    <a:pt x="472" y="56"/>
                  </a:lnTo>
                  <a:lnTo>
                    <a:pt x="452" y="56"/>
                  </a:lnTo>
                  <a:lnTo>
                    <a:pt x="440" y="56"/>
                  </a:lnTo>
                  <a:lnTo>
                    <a:pt x="428" y="56"/>
                  </a:lnTo>
                  <a:lnTo>
                    <a:pt x="416" y="56"/>
                  </a:lnTo>
                  <a:lnTo>
                    <a:pt x="404" y="60"/>
                  </a:lnTo>
                  <a:lnTo>
                    <a:pt x="372" y="60"/>
                  </a:lnTo>
                  <a:lnTo>
                    <a:pt x="340" y="60"/>
                  </a:lnTo>
                  <a:lnTo>
                    <a:pt x="308" y="64"/>
                  </a:lnTo>
                  <a:lnTo>
                    <a:pt x="276" y="68"/>
                  </a:lnTo>
                  <a:lnTo>
                    <a:pt x="244" y="72"/>
                  </a:lnTo>
                  <a:lnTo>
                    <a:pt x="216" y="76"/>
                  </a:lnTo>
                  <a:lnTo>
                    <a:pt x="188" y="76"/>
                  </a:lnTo>
                  <a:lnTo>
                    <a:pt x="160" y="80"/>
                  </a:lnTo>
                  <a:lnTo>
                    <a:pt x="140" y="84"/>
                  </a:lnTo>
                  <a:lnTo>
                    <a:pt x="116" y="88"/>
                  </a:lnTo>
                  <a:lnTo>
                    <a:pt x="116" y="8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92" name="图片 9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085" y="4684395"/>
            <a:ext cx="1791335" cy="1695450"/>
          </a:xfrm>
          <a:prstGeom prst="rect">
            <a:avLst/>
          </a:prstGeom>
        </p:spPr>
      </p:pic>
      <p:sp>
        <p:nvSpPr>
          <p:cNvPr id="93" name="Freeform 250"/>
          <p:cNvSpPr/>
          <p:nvPr/>
        </p:nvSpPr>
        <p:spPr bwMode="auto">
          <a:xfrm>
            <a:off x="582295" y="5036820"/>
            <a:ext cx="479425" cy="745490"/>
          </a:xfrm>
          <a:custGeom>
            <a:avLst/>
            <a:gdLst>
              <a:gd name="T0" fmla="*/ 92 w 172"/>
              <a:gd name="T1" fmla="*/ 24 h 220"/>
              <a:gd name="T2" fmla="*/ 88 w 172"/>
              <a:gd name="T3" fmla="*/ 20 h 220"/>
              <a:gd name="T4" fmla="*/ 84 w 172"/>
              <a:gd name="T5" fmla="*/ 16 h 220"/>
              <a:gd name="T6" fmla="*/ 88 w 172"/>
              <a:gd name="T7" fmla="*/ 12 h 220"/>
              <a:gd name="T8" fmla="*/ 92 w 172"/>
              <a:gd name="T9" fmla="*/ 8 h 220"/>
              <a:gd name="T10" fmla="*/ 96 w 172"/>
              <a:gd name="T11" fmla="*/ 4 h 220"/>
              <a:gd name="T12" fmla="*/ 108 w 172"/>
              <a:gd name="T13" fmla="*/ 0 h 220"/>
              <a:gd name="T14" fmla="*/ 112 w 172"/>
              <a:gd name="T15" fmla="*/ 0 h 220"/>
              <a:gd name="T16" fmla="*/ 120 w 172"/>
              <a:gd name="T17" fmla="*/ 4 h 220"/>
              <a:gd name="T18" fmla="*/ 128 w 172"/>
              <a:gd name="T19" fmla="*/ 4 h 220"/>
              <a:gd name="T20" fmla="*/ 140 w 172"/>
              <a:gd name="T21" fmla="*/ 8 h 220"/>
              <a:gd name="T22" fmla="*/ 148 w 172"/>
              <a:gd name="T23" fmla="*/ 8 h 220"/>
              <a:gd name="T24" fmla="*/ 152 w 172"/>
              <a:gd name="T25" fmla="*/ 12 h 220"/>
              <a:gd name="T26" fmla="*/ 160 w 172"/>
              <a:gd name="T27" fmla="*/ 16 h 220"/>
              <a:gd name="T28" fmla="*/ 164 w 172"/>
              <a:gd name="T29" fmla="*/ 16 h 220"/>
              <a:gd name="T30" fmla="*/ 168 w 172"/>
              <a:gd name="T31" fmla="*/ 20 h 220"/>
              <a:gd name="T32" fmla="*/ 172 w 172"/>
              <a:gd name="T33" fmla="*/ 24 h 220"/>
              <a:gd name="T34" fmla="*/ 172 w 172"/>
              <a:gd name="T35" fmla="*/ 28 h 220"/>
              <a:gd name="T36" fmla="*/ 172 w 172"/>
              <a:gd name="T37" fmla="*/ 28 h 220"/>
              <a:gd name="T38" fmla="*/ 172 w 172"/>
              <a:gd name="T39" fmla="*/ 32 h 220"/>
              <a:gd name="T40" fmla="*/ 172 w 172"/>
              <a:gd name="T41" fmla="*/ 40 h 220"/>
              <a:gd name="T42" fmla="*/ 168 w 172"/>
              <a:gd name="T43" fmla="*/ 44 h 220"/>
              <a:gd name="T44" fmla="*/ 164 w 172"/>
              <a:gd name="T45" fmla="*/ 52 h 220"/>
              <a:gd name="T46" fmla="*/ 160 w 172"/>
              <a:gd name="T47" fmla="*/ 64 h 220"/>
              <a:gd name="T48" fmla="*/ 152 w 172"/>
              <a:gd name="T49" fmla="*/ 76 h 220"/>
              <a:gd name="T50" fmla="*/ 144 w 172"/>
              <a:gd name="T51" fmla="*/ 88 h 220"/>
              <a:gd name="T52" fmla="*/ 136 w 172"/>
              <a:gd name="T53" fmla="*/ 100 h 220"/>
              <a:gd name="T54" fmla="*/ 116 w 172"/>
              <a:gd name="T55" fmla="*/ 128 h 220"/>
              <a:gd name="T56" fmla="*/ 96 w 172"/>
              <a:gd name="T57" fmla="*/ 152 h 220"/>
              <a:gd name="T58" fmla="*/ 76 w 172"/>
              <a:gd name="T59" fmla="*/ 176 h 220"/>
              <a:gd name="T60" fmla="*/ 56 w 172"/>
              <a:gd name="T61" fmla="*/ 192 h 220"/>
              <a:gd name="T62" fmla="*/ 48 w 172"/>
              <a:gd name="T63" fmla="*/ 200 h 220"/>
              <a:gd name="T64" fmla="*/ 40 w 172"/>
              <a:gd name="T65" fmla="*/ 208 h 220"/>
              <a:gd name="T66" fmla="*/ 32 w 172"/>
              <a:gd name="T67" fmla="*/ 212 h 220"/>
              <a:gd name="T68" fmla="*/ 24 w 172"/>
              <a:gd name="T69" fmla="*/ 216 h 220"/>
              <a:gd name="T70" fmla="*/ 16 w 172"/>
              <a:gd name="T71" fmla="*/ 220 h 220"/>
              <a:gd name="T72" fmla="*/ 12 w 172"/>
              <a:gd name="T73" fmla="*/ 220 h 220"/>
              <a:gd name="T74" fmla="*/ 8 w 172"/>
              <a:gd name="T75" fmla="*/ 220 h 220"/>
              <a:gd name="T76" fmla="*/ 4 w 172"/>
              <a:gd name="T77" fmla="*/ 220 h 220"/>
              <a:gd name="T78" fmla="*/ 0 w 172"/>
              <a:gd name="T79" fmla="*/ 220 h 220"/>
              <a:gd name="T80" fmla="*/ 0 w 172"/>
              <a:gd name="T81" fmla="*/ 216 h 220"/>
              <a:gd name="T82" fmla="*/ 0 w 172"/>
              <a:gd name="T83" fmla="*/ 212 h 220"/>
              <a:gd name="T84" fmla="*/ 0 w 172"/>
              <a:gd name="T85" fmla="*/ 208 h 220"/>
              <a:gd name="T86" fmla="*/ 0 w 172"/>
              <a:gd name="T87" fmla="*/ 204 h 220"/>
              <a:gd name="T88" fmla="*/ 4 w 172"/>
              <a:gd name="T89" fmla="*/ 200 h 220"/>
              <a:gd name="T90" fmla="*/ 8 w 172"/>
              <a:gd name="T91" fmla="*/ 192 h 220"/>
              <a:gd name="T92" fmla="*/ 16 w 172"/>
              <a:gd name="T93" fmla="*/ 184 h 220"/>
              <a:gd name="T94" fmla="*/ 40 w 172"/>
              <a:gd name="T95" fmla="*/ 152 h 220"/>
              <a:gd name="T96" fmla="*/ 52 w 172"/>
              <a:gd name="T97" fmla="*/ 132 h 220"/>
              <a:gd name="T98" fmla="*/ 64 w 172"/>
              <a:gd name="T99" fmla="*/ 116 h 220"/>
              <a:gd name="T100" fmla="*/ 76 w 172"/>
              <a:gd name="T101" fmla="*/ 96 h 220"/>
              <a:gd name="T102" fmla="*/ 84 w 172"/>
              <a:gd name="T103" fmla="*/ 80 h 220"/>
              <a:gd name="T104" fmla="*/ 88 w 172"/>
              <a:gd name="T105" fmla="*/ 64 h 220"/>
              <a:gd name="T106" fmla="*/ 96 w 172"/>
              <a:gd name="T107" fmla="*/ 52 h 220"/>
              <a:gd name="T108" fmla="*/ 96 w 172"/>
              <a:gd name="T109" fmla="*/ 44 h 220"/>
              <a:gd name="T110" fmla="*/ 96 w 172"/>
              <a:gd name="T111" fmla="*/ 36 h 220"/>
              <a:gd name="T112" fmla="*/ 96 w 172"/>
              <a:gd name="T113" fmla="*/ 28 h 220"/>
              <a:gd name="T114" fmla="*/ 92 w 172"/>
              <a:gd name="T115" fmla="*/ 24 h 220"/>
              <a:gd name="T116" fmla="*/ 92 w 172"/>
              <a:gd name="T117" fmla="*/ 24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2" h="220">
                <a:moveTo>
                  <a:pt x="92" y="24"/>
                </a:moveTo>
                <a:lnTo>
                  <a:pt x="88" y="20"/>
                </a:lnTo>
                <a:lnTo>
                  <a:pt x="84" y="16"/>
                </a:lnTo>
                <a:lnTo>
                  <a:pt x="88" y="12"/>
                </a:lnTo>
                <a:lnTo>
                  <a:pt x="92" y="8"/>
                </a:lnTo>
                <a:lnTo>
                  <a:pt x="96" y="4"/>
                </a:lnTo>
                <a:lnTo>
                  <a:pt x="108" y="0"/>
                </a:lnTo>
                <a:lnTo>
                  <a:pt x="112" y="0"/>
                </a:lnTo>
                <a:lnTo>
                  <a:pt x="120" y="4"/>
                </a:lnTo>
                <a:lnTo>
                  <a:pt x="128" y="4"/>
                </a:lnTo>
                <a:lnTo>
                  <a:pt x="140" y="8"/>
                </a:lnTo>
                <a:lnTo>
                  <a:pt x="148" y="8"/>
                </a:lnTo>
                <a:lnTo>
                  <a:pt x="152" y="12"/>
                </a:lnTo>
                <a:lnTo>
                  <a:pt x="160" y="16"/>
                </a:lnTo>
                <a:lnTo>
                  <a:pt x="164" y="16"/>
                </a:lnTo>
                <a:lnTo>
                  <a:pt x="168" y="20"/>
                </a:lnTo>
                <a:lnTo>
                  <a:pt x="172" y="24"/>
                </a:lnTo>
                <a:lnTo>
                  <a:pt x="172" y="28"/>
                </a:lnTo>
                <a:lnTo>
                  <a:pt x="172" y="28"/>
                </a:lnTo>
                <a:lnTo>
                  <a:pt x="172" y="32"/>
                </a:lnTo>
                <a:lnTo>
                  <a:pt x="172" y="40"/>
                </a:lnTo>
                <a:lnTo>
                  <a:pt x="168" y="44"/>
                </a:lnTo>
                <a:lnTo>
                  <a:pt x="164" y="52"/>
                </a:lnTo>
                <a:lnTo>
                  <a:pt x="160" y="64"/>
                </a:lnTo>
                <a:lnTo>
                  <a:pt x="152" y="76"/>
                </a:lnTo>
                <a:lnTo>
                  <a:pt x="144" y="88"/>
                </a:lnTo>
                <a:lnTo>
                  <a:pt x="136" y="100"/>
                </a:lnTo>
                <a:lnTo>
                  <a:pt x="116" y="128"/>
                </a:lnTo>
                <a:lnTo>
                  <a:pt x="96" y="152"/>
                </a:lnTo>
                <a:lnTo>
                  <a:pt x="76" y="176"/>
                </a:lnTo>
                <a:lnTo>
                  <a:pt x="56" y="192"/>
                </a:lnTo>
                <a:lnTo>
                  <a:pt x="48" y="200"/>
                </a:lnTo>
                <a:lnTo>
                  <a:pt x="40" y="208"/>
                </a:lnTo>
                <a:lnTo>
                  <a:pt x="32" y="212"/>
                </a:lnTo>
                <a:lnTo>
                  <a:pt x="24" y="216"/>
                </a:lnTo>
                <a:lnTo>
                  <a:pt x="16" y="220"/>
                </a:lnTo>
                <a:lnTo>
                  <a:pt x="12" y="220"/>
                </a:lnTo>
                <a:lnTo>
                  <a:pt x="8" y="220"/>
                </a:lnTo>
                <a:lnTo>
                  <a:pt x="4" y="220"/>
                </a:lnTo>
                <a:lnTo>
                  <a:pt x="0" y="220"/>
                </a:lnTo>
                <a:lnTo>
                  <a:pt x="0" y="216"/>
                </a:lnTo>
                <a:lnTo>
                  <a:pt x="0" y="212"/>
                </a:lnTo>
                <a:lnTo>
                  <a:pt x="0" y="208"/>
                </a:lnTo>
                <a:lnTo>
                  <a:pt x="0" y="204"/>
                </a:lnTo>
                <a:lnTo>
                  <a:pt x="4" y="200"/>
                </a:lnTo>
                <a:lnTo>
                  <a:pt x="8" y="192"/>
                </a:lnTo>
                <a:lnTo>
                  <a:pt x="16" y="184"/>
                </a:lnTo>
                <a:lnTo>
                  <a:pt x="40" y="152"/>
                </a:lnTo>
                <a:lnTo>
                  <a:pt x="52" y="132"/>
                </a:lnTo>
                <a:lnTo>
                  <a:pt x="64" y="116"/>
                </a:lnTo>
                <a:lnTo>
                  <a:pt x="76" y="96"/>
                </a:lnTo>
                <a:lnTo>
                  <a:pt x="84" y="80"/>
                </a:lnTo>
                <a:lnTo>
                  <a:pt x="88" y="64"/>
                </a:lnTo>
                <a:lnTo>
                  <a:pt x="96" y="52"/>
                </a:lnTo>
                <a:lnTo>
                  <a:pt x="96" y="44"/>
                </a:lnTo>
                <a:lnTo>
                  <a:pt x="96" y="36"/>
                </a:lnTo>
                <a:lnTo>
                  <a:pt x="96" y="28"/>
                </a:lnTo>
                <a:lnTo>
                  <a:pt x="92" y="24"/>
                </a:lnTo>
                <a:lnTo>
                  <a:pt x="92" y="24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" name="Freeform 251"/>
          <p:cNvSpPr/>
          <p:nvPr/>
        </p:nvSpPr>
        <p:spPr bwMode="auto">
          <a:xfrm>
            <a:off x="1195070" y="4684395"/>
            <a:ext cx="267335" cy="1545590"/>
          </a:xfrm>
          <a:custGeom>
            <a:avLst/>
            <a:gdLst>
              <a:gd name="T0" fmla="*/ 84 w 96"/>
              <a:gd name="T1" fmla="*/ 456 h 456"/>
              <a:gd name="T2" fmla="*/ 24 w 96"/>
              <a:gd name="T3" fmla="*/ 456 h 456"/>
              <a:gd name="T4" fmla="*/ 24 w 96"/>
              <a:gd name="T5" fmla="*/ 404 h 456"/>
              <a:gd name="T6" fmla="*/ 24 w 96"/>
              <a:gd name="T7" fmla="*/ 356 h 456"/>
              <a:gd name="T8" fmla="*/ 20 w 96"/>
              <a:gd name="T9" fmla="*/ 312 h 456"/>
              <a:gd name="T10" fmla="*/ 20 w 96"/>
              <a:gd name="T11" fmla="*/ 268 h 456"/>
              <a:gd name="T12" fmla="*/ 20 w 96"/>
              <a:gd name="T13" fmla="*/ 232 h 456"/>
              <a:gd name="T14" fmla="*/ 20 w 96"/>
              <a:gd name="T15" fmla="*/ 196 h 456"/>
              <a:gd name="T16" fmla="*/ 20 w 96"/>
              <a:gd name="T17" fmla="*/ 164 h 456"/>
              <a:gd name="T18" fmla="*/ 20 w 96"/>
              <a:gd name="T19" fmla="*/ 136 h 456"/>
              <a:gd name="T20" fmla="*/ 16 w 96"/>
              <a:gd name="T21" fmla="*/ 112 h 456"/>
              <a:gd name="T22" fmla="*/ 16 w 96"/>
              <a:gd name="T23" fmla="*/ 88 h 456"/>
              <a:gd name="T24" fmla="*/ 16 w 96"/>
              <a:gd name="T25" fmla="*/ 68 h 456"/>
              <a:gd name="T26" fmla="*/ 16 w 96"/>
              <a:gd name="T27" fmla="*/ 56 h 456"/>
              <a:gd name="T28" fmla="*/ 12 w 96"/>
              <a:gd name="T29" fmla="*/ 44 h 456"/>
              <a:gd name="T30" fmla="*/ 12 w 96"/>
              <a:gd name="T31" fmla="*/ 32 h 456"/>
              <a:gd name="T32" fmla="*/ 12 w 96"/>
              <a:gd name="T33" fmla="*/ 28 h 456"/>
              <a:gd name="T34" fmla="*/ 8 w 96"/>
              <a:gd name="T35" fmla="*/ 24 h 456"/>
              <a:gd name="T36" fmla="*/ 4 w 96"/>
              <a:gd name="T37" fmla="*/ 24 h 456"/>
              <a:gd name="T38" fmla="*/ 0 w 96"/>
              <a:gd name="T39" fmla="*/ 20 h 456"/>
              <a:gd name="T40" fmla="*/ 0 w 96"/>
              <a:gd name="T41" fmla="*/ 12 h 456"/>
              <a:gd name="T42" fmla="*/ 4 w 96"/>
              <a:gd name="T43" fmla="*/ 8 h 456"/>
              <a:gd name="T44" fmla="*/ 8 w 96"/>
              <a:gd name="T45" fmla="*/ 4 h 456"/>
              <a:gd name="T46" fmla="*/ 12 w 96"/>
              <a:gd name="T47" fmla="*/ 0 h 456"/>
              <a:gd name="T48" fmla="*/ 16 w 96"/>
              <a:gd name="T49" fmla="*/ 0 h 456"/>
              <a:gd name="T50" fmla="*/ 20 w 96"/>
              <a:gd name="T51" fmla="*/ 0 h 456"/>
              <a:gd name="T52" fmla="*/ 28 w 96"/>
              <a:gd name="T53" fmla="*/ 0 h 456"/>
              <a:gd name="T54" fmla="*/ 36 w 96"/>
              <a:gd name="T55" fmla="*/ 0 h 456"/>
              <a:gd name="T56" fmla="*/ 44 w 96"/>
              <a:gd name="T57" fmla="*/ 0 h 456"/>
              <a:gd name="T58" fmla="*/ 60 w 96"/>
              <a:gd name="T59" fmla="*/ 4 h 456"/>
              <a:gd name="T60" fmla="*/ 72 w 96"/>
              <a:gd name="T61" fmla="*/ 12 h 456"/>
              <a:gd name="T62" fmla="*/ 84 w 96"/>
              <a:gd name="T63" fmla="*/ 16 h 456"/>
              <a:gd name="T64" fmla="*/ 92 w 96"/>
              <a:gd name="T65" fmla="*/ 20 h 456"/>
              <a:gd name="T66" fmla="*/ 96 w 96"/>
              <a:gd name="T67" fmla="*/ 24 h 456"/>
              <a:gd name="T68" fmla="*/ 96 w 96"/>
              <a:gd name="T69" fmla="*/ 32 h 456"/>
              <a:gd name="T70" fmla="*/ 96 w 96"/>
              <a:gd name="T71" fmla="*/ 36 h 456"/>
              <a:gd name="T72" fmla="*/ 92 w 96"/>
              <a:gd name="T73" fmla="*/ 40 h 456"/>
              <a:gd name="T74" fmla="*/ 88 w 96"/>
              <a:gd name="T75" fmla="*/ 44 h 456"/>
              <a:gd name="T76" fmla="*/ 88 w 96"/>
              <a:gd name="T77" fmla="*/ 52 h 456"/>
              <a:gd name="T78" fmla="*/ 84 w 96"/>
              <a:gd name="T79" fmla="*/ 60 h 456"/>
              <a:gd name="T80" fmla="*/ 84 w 96"/>
              <a:gd name="T81" fmla="*/ 72 h 456"/>
              <a:gd name="T82" fmla="*/ 84 w 96"/>
              <a:gd name="T83" fmla="*/ 88 h 456"/>
              <a:gd name="T84" fmla="*/ 84 w 96"/>
              <a:gd name="T85" fmla="*/ 104 h 456"/>
              <a:gd name="T86" fmla="*/ 84 w 96"/>
              <a:gd name="T87" fmla="*/ 124 h 456"/>
              <a:gd name="T88" fmla="*/ 84 w 96"/>
              <a:gd name="T89" fmla="*/ 144 h 456"/>
              <a:gd name="T90" fmla="*/ 80 w 96"/>
              <a:gd name="T91" fmla="*/ 172 h 456"/>
              <a:gd name="T92" fmla="*/ 80 w 96"/>
              <a:gd name="T93" fmla="*/ 200 h 456"/>
              <a:gd name="T94" fmla="*/ 80 w 96"/>
              <a:gd name="T95" fmla="*/ 232 h 456"/>
              <a:gd name="T96" fmla="*/ 80 w 96"/>
              <a:gd name="T97" fmla="*/ 268 h 456"/>
              <a:gd name="T98" fmla="*/ 80 w 96"/>
              <a:gd name="T99" fmla="*/ 312 h 456"/>
              <a:gd name="T100" fmla="*/ 80 w 96"/>
              <a:gd name="T101" fmla="*/ 356 h 456"/>
              <a:gd name="T102" fmla="*/ 80 w 96"/>
              <a:gd name="T103" fmla="*/ 404 h 456"/>
              <a:gd name="T104" fmla="*/ 84 w 96"/>
              <a:gd name="T105" fmla="*/ 456 h 456"/>
              <a:gd name="T106" fmla="*/ 84 w 96"/>
              <a:gd name="T107" fmla="*/ 456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6" h="456">
                <a:moveTo>
                  <a:pt x="84" y="456"/>
                </a:moveTo>
                <a:lnTo>
                  <a:pt x="24" y="456"/>
                </a:lnTo>
                <a:lnTo>
                  <a:pt x="24" y="404"/>
                </a:lnTo>
                <a:lnTo>
                  <a:pt x="24" y="356"/>
                </a:lnTo>
                <a:lnTo>
                  <a:pt x="20" y="312"/>
                </a:lnTo>
                <a:lnTo>
                  <a:pt x="20" y="268"/>
                </a:lnTo>
                <a:lnTo>
                  <a:pt x="20" y="232"/>
                </a:lnTo>
                <a:lnTo>
                  <a:pt x="20" y="196"/>
                </a:lnTo>
                <a:lnTo>
                  <a:pt x="20" y="164"/>
                </a:lnTo>
                <a:lnTo>
                  <a:pt x="20" y="136"/>
                </a:lnTo>
                <a:lnTo>
                  <a:pt x="16" y="112"/>
                </a:lnTo>
                <a:lnTo>
                  <a:pt x="16" y="88"/>
                </a:lnTo>
                <a:lnTo>
                  <a:pt x="16" y="68"/>
                </a:lnTo>
                <a:lnTo>
                  <a:pt x="16" y="56"/>
                </a:lnTo>
                <a:lnTo>
                  <a:pt x="12" y="44"/>
                </a:lnTo>
                <a:lnTo>
                  <a:pt x="12" y="32"/>
                </a:lnTo>
                <a:lnTo>
                  <a:pt x="12" y="28"/>
                </a:lnTo>
                <a:lnTo>
                  <a:pt x="8" y="24"/>
                </a:lnTo>
                <a:lnTo>
                  <a:pt x="4" y="24"/>
                </a:lnTo>
                <a:lnTo>
                  <a:pt x="0" y="20"/>
                </a:lnTo>
                <a:lnTo>
                  <a:pt x="0" y="12"/>
                </a:lnTo>
                <a:lnTo>
                  <a:pt x="4" y="8"/>
                </a:lnTo>
                <a:lnTo>
                  <a:pt x="8" y="4"/>
                </a:lnTo>
                <a:lnTo>
                  <a:pt x="12" y="0"/>
                </a:lnTo>
                <a:lnTo>
                  <a:pt x="16" y="0"/>
                </a:lnTo>
                <a:lnTo>
                  <a:pt x="20" y="0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60" y="4"/>
                </a:lnTo>
                <a:lnTo>
                  <a:pt x="72" y="12"/>
                </a:lnTo>
                <a:lnTo>
                  <a:pt x="84" y="16"/>
                </a:lnTo>
                <a:lnTo>
                  <a:pt x="92" y="20"/>
                </a:lnTo>
                <a:lnTo>
                  <a:pt x="96" y="24"/>
                </a:lnTo>
                <a:lnTo>
                  <a:pt x="96" y="32"/>
                </a:lnTo>
                <a:lnTo>
                  <a:pt x="96" y="36"/>
                </a:lnTo>
                <a:lnTo>
                  <a:pt x="92" y="40"/>
                </a:lnTo>
                <a:lnTo>
                  <a:pt x="88" y="44"/>
                </a:lnTo>
                <a:lnTo>
                  <a:pt x="88" y="52"/>
                </a:lnTo>
                <a:lnTo>
                  <a:pt x="84" y="60"/>
                </a:lnTo>
                <a:lnTo>
                  <a:pt x="84" y="72"/>
                </a:lnTo>
                <a:lnTo>
                  <a:pt x="84" y="88"/>
                </a:lnTo>
                <a:lnTo>
                  <a:pt x="84" y="104"/>
                </a:lnTo>
                <a:lnTo>
                  <a:pt x="84" y="124"/>
                </a:lnTo>
                <a:lnTo>
                  <a:pt x="84" y="144"/>
                </a:lnTo>
                <a:lnTo>
                  <a:pt x="80" y="172"/>
                </a:lnTo>
                <a:lnTo>
                  <a:pt x="80" y="200"/>
                </a:lnTo>
                <a:lnTo>
                  <a:pt x="80" y="232"/>
                </a:lnTo>
                <a:lnTo>
                  <a:pt x="80" y="268"/>
                </a:lnTo>
                <a:lnTo>
                  <a:pt x="80" y="312"/>
                </a:lnTo>
                <a:lnTo>
                  <a:pt x="80" y="356"/>
                </a:lnTo>
                <a:lnTo>
                  <a:pt x="80" y="404"/>
                </a:lnTo>
                <a:lnTo>
                  <a:pt x="84" y="456"/>
                </a:lnTo>
                <a:lnTo>
                  <a:pt x="84" y="456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5" name="Freeform 252"/>
          <p:cNvSpPr/>
          <p:nvPr/>
        </p:nvSpPr>
        <p:spPr bwMode="auto">
          <a:xfrm>
            <a:off x="827405" y="5226685"/>
            <a:ext cx="1014095" cy="257810"/>
          </a:xfrm>
          <a:custGeom>
            <a:avLst/>
            <a:gdLst>
              <a:gd name="T0" fmla="*/ 204 w 364"/>
              <a:gd name="T1" fmla="*/ 12 h 76"/>
              <a:gd name="T2" fmla="*/ 256 w 364"/>
              <a:gd name="T3" fmla="*/ 4 h 76"/>
              <a:gd name="T4" fmla="*/ 296 w 364"/>
              <a:gd name="T5" fmla="*/ 0 h 76"/>
              <a:gd name="T6" fmla="*/ 320 w 364"/>
              <a:gd name="T7" fmla="*/ 0 h 76"/>
              <a:gd name="T8" fmla="*/ 344 w 364"/>
              <a:gd name="T9" fmla="*/ 8 h 76"/>
              <a:gd name="T10" fmla="*/ 360 w 364"/>
              <a:gd name="T11" fmla="*/ 16 h 76"/>
              <a:gd name="T12" fmla="*/ 364 w 364"/>
              <a:gd name="T13" fmla="*/ 20 h 76"/>
              <a:gd name="T14" fmla="*/ 364 w 364"/>
              <a:gd name="T15" fmla="*/ 24 h 76"/>
              <a:gd name="T16" fmla="*/ 360 w 364"/>
              <a:gd name="T17" fmla="*/ 28 h 76"/>
              <a:gd name="T18" fmla="*/ 348 w 364"/>
              <a:gd name="T19" fmla="*/ 28 h 76"/>
              <a:gd name="T20" fmla="*/ 336 w 364"/>
              <a:gd name="T21" fmla="*/ 32 h 76"/>
              <a:gd name="T22" fmla="*/ 316 w 364"/>
              <a:gd name="T23" fmla="*/ 36 h 76"/>
              <a:gd name="T24" fmla="*/ 292 w 364"/>
              <a:gd name="T25" fmla="*/ 40 h 76"/>
              <a:gd name="T26" fmla="*/ 264 w 364"/>
              <a:gd name="T27" fmla="*/ 48 h 76"/>
              <a:gd name="T28" fmla="*/ 232 w 364"/>
              <a:gd name="T29" fmla="*/ 52 h 76"/>
              <a:gd name="T30" fmla="*/ 196 w 364"/>
              <a:gd name="T31" fmla="*/ 56 h 76"/>
              <a:gd name="T32" fmla="*/ 164 w 364"/>
              <a:gd name="T33" fmla="*/ 64 h 76"/>
              <a:gd name="T34" fmla="*/ 132 w 364"/>
              <a:gd name="T35" fmla="*/ 68 h 76"/>
              <a:gd name="T36" fmla="*/ 108 w 364"/>
              <a:gd name="T37" fmla="*/ 72 h 76"/>
              <a:gd name="T38" fmla="*/ 88 w 364"/>
              <a:gd name="T39" fmla="*/ 72 h 76"/>
              <a:gd name="T40" fmla="*/ 72 w 364"/>
              <a:gd name="T41" fmla="*/ 76 h 76"/>
              <a:gd name="T42" fmla="*/ 60 w 364"/>
              <a:gd name="T43" fmla="*/ 76 h 76"/>
              <a:gd name="T44" fmla="*/ 48 w 364"/>
              <a:gd name="T45" fmla="*/ 76 h 76"/>
              <a:gd name="T46" fmla="*/ 44 w 364"/>
              <a:gd name="T47" fmla="*/ 76 h 76"/>
              <a:gd name="T48" fmla="*/ 32 w 364"/>
              <a:gd name="T49" fmla="*/ 72 h 76"/>
              <a:gd name="T50" fmla="*/ 20 w 364"/>
              <a:gd name="T51" fmla="*/ 64 h 76"/>
              <a:gd name="T52" fmla="*/ 8 w 364"/>
              <a:gd name="T53" fmla="*/ 52 h 76"/>
              <a:gd name="T54" fmla="*/ 16 w 364"/>
              <a:gd name="T55" fmla="*/ 44 h 76"/>
              <a:gd name="T56" fmla="*/ 52 w 364"/>
              <a:gd name="T57" fmla="*/ 40 h 76"/>
              <a:gd name="T58" fmla="*/ 96 w 364"/>
              <a:gd name="T59" fmla="*/ 32 h 76"/>
              <a:gd name="T60" fmla="*/ 148 w 364"/>
              <a:gd name="T61" fmla="*/ 24 h 76"/>
              <a:gd name="T62" fmla="*/ 176 w 364"/>
              <a:gd name="T63" fmla="*/ 1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" h="76">
                <a:moveTo>
                  <a:pt x="176" y="16"/>
                </a:moveTo>
                <a:lnTo>
                  <a:pt x="204" y="12"/>
                </a:lnTo>
                <a:lnTo>
                  <a:pt x="232" y="8"/>
                </a:lnTo>
                <a:lnTo>
                  <a:pt x="256" y="4"/>
                </a:lnTo>
                <a:lnTo>
                  <a:pt x="276" y="0"/>
                </a:lnTo>
                <a:lnTo>
                  <a:pt x="296" y="0"/>
                </a:lnTo>
                <a:lnTo>
                  <a:pt x="308" y="0"/>
                </a:lnTo>
                <a:lnTo>
                  <a:pt x="320" y="0"/>
                </a:lnTo>
                <a:lnTo>
                  <a:pt x="332" y="0"/>
                </a:lnTo>
                <a:lnTo>
                  <a:pt x="344" y="8"/>
                </a:lnTo>
                <a:lnTo>
                  <a:pt x="356" y="12"/>
                </a:lnTo>
                <a:lnTo>
                  <a:pt x="360" y="16"/>
                </a:lnTo>
                <a:lnTo>
                  <a:pt x="360" y="16"/>
                </a:lnTo>
                <a:lnTo>
                  <a:pt x="364" y="20"/>
                </a:lnTo>
                <a:lnTo>
                  <a:pt x="364" y="20"/>
                </a:lnTo>
                <a:lnTo>
                  <a:pt x="364" y="24"/>
                </a:lnTo>
                <a:lnTo>
                  <a:pt x="360" y="24"/>
                </a:lnTo>
                <a:lnTo>
                  <a:pt x="360" y="28"/>
                </a:lnTo>
                <a:lnTo>
                  <a:pt x="356" y="28"/>
                </a:lnTo>
                <a:lnTo>
                  <a:pt x="348" y="28"/>
                </a:lnTo>
                <a:lnTo>
                  <a:pt x="344" y="32"/>
                </a:lnTo>
                <a:lnTo>
                  <a:pt x="336" y="32"/>
                </a:lnTo>
                <a:lnTo>
                  <a:pt x="328" y="36"/>
                </a:lnTo>
                <a:lnTo>
                  <a:pt x="316" y="36"/>
                </a:lnTo>
                <a:lnTo>
                  <a:pt x="304" y="40"/>
                </a:lnTo>
                <a:lnTo>
                  <a:pt x="292" y="40"/>
                </a:lnTo>
                <a:lnTo>
                  <a:pt x="280" y="44"/>
                </a:lnTo>
                <a:lnTo>
                  <a:pt x="264" y="48"/>
                </a:lnTo>
                <a:lnTo>
                  <a:pt x="248" y="48"/>
                </a:lnTo>
                <a:lnTo>
                  <a:pt x="232" y="52"/>
                </a:lnTo>
                <a:lnTo>
                  <a:pt x="216" y="52"/>
                </a:lnTo>
                <a:lnTo>
                  <a:pt x="196" y="56"/>
                </a:lnTo>
                <a:lnTo>
                  <a:pt x="180" y="60"/>
                </a:lnTo>
                <a:lnTo>
                  <a:pt x="164" y="64"/>
                </a:lnTo>
                <a:lnTo>
                  <a:pt x="148" y="64"/>
                </a:lnTo>
                <a:lnTo>
                  <a:pt x="132" y="68"/>
                </a:lnTo>
                <a:lnTo>
                  <a:pt x="120" y="68"/>
                </a:lnTo>
                <a:lnTo>
                  <a:pt x="108" y="72"/>
                </a:lnTo>
                <a:lnTo>
                  <a:pt x="96" y="72"/>
                </a:lnTo>
                <a:lnTo>
                  <a:pt x="88" y="72"/>
                </a:lnTo>
                <a:lnTo>
                  <a:pt x="80" y="76"/>
                </a:lnTo>
                <a:lnTo>
                  <a:pt x="72" y="76"/>
                </a:lnTo>
                <a:lnTo>
                  <a:pt x="64" y="76"/>
                </a:lnTo>
                <a:lnTo>
                  <a:pt x="60" y="76"/>
                </a:lnTo>
                <a:lnTo>
                  <a:pt x="52" y="76"/>
                </a:lnTo>
                <a:lnTo>
                  <a:pt x="48" y="76"/>
                </a:lnTo>
                <a:lnTo>
                  <a:pt x="48" y="76"/>
                </a:lnTo>
                <a:lnTo>
                  <a:pt x="44" y="76"/>
                </a:lnTo>
                <a:lnTo>
                  <a:pt x="36" y="76"/>
                </a:lnTo>
                <a:lnTo>
                  <a:pt x="32" y="72"/>
                </a:lnTo>
                <a:lnTo>
                  <a:pt x="28" y="68"/>
                </a:lnTo>
                <a:lnTo>
                  <a:pt x="20" y="64"/>
                </a:lnTo>
                <a:lnTo>
                  <a:pt x="16" y="56"/>
                </a:lnTo>
                <a:lnTo>
                  <a:pt x="8" y="52"/>
                </a:lnTo>
                <a:lnTo>
                  <a:pt x="0" y="44"/>
                </a:lnTo>
                <a:lnTo>
                  <a:pt x="16" y="44"/>
                </a:lnTo>
                <a:lnTo>
                  <a:pt x="32" y="40"/>
                </a:lnTo>
                <a:lnTo>
                  <a:pt x="52" y="40"/>
                </a:lnTo>
                <a:lnTo>
                  <a:pt x="72" y="36"/>
                </a:lnTo>
                <a:lnTo>
                  <a:pt x="96" y="32"/>
                </a:lnTo>
                <a:lnTo>
                  <a:pt x="120" y="28"/>
                </a:lnTo>
                <a:lnTo>
                  <a:pt x="148" y="24"/>
                </a:lnTo>
                <a:lnTo>
                  <a:pt x="176" y="16"/>
                </a:lnTo>
                <a:lnTo>
                  <a:pt x="176" y="16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6" name="Freeform 253"/>
          <p:cNvSpPr/>
          <p:nvPr/>
        </p:nvSpPr>
        <p:spPr bwMode="auto">
          <a:xfrm>
            <a:off x="905510" y="5647055"/>
            <a:ext cx="869950" cy="244475"/>
          </a:xfrm>
          <a:custGeom>
            <a:avLst/>
            <a:gdLst>
              <a:gd name="T0" fmla="*/ 152 w 312"/>
              <a:gd name="T1" fmla="*/ 16 h 72"/>
              <a:gd name="T2" fmla="*/ 172 w 312"/>
              <a:gd name="T3" fmla="*/ 12 h 72"/>
              <a:gd name="T4" fmla="*/ 192 w 312"/>
              <a:gd name="T5" fmla="*/ 8 h 72"/>
              <a:gd name="T6" fmla="*/ 208 w 312"/>
              <a:gd name="T7" fmla="*/ 8 h 72"/>
              <a:gd name="T8" fmla="*/ 220 w 312"/>
              <a:gd name="T9" fmla="*/ 4 h 72"/>
              <a:gd name="T10" fmla="*/ 236 w 312"/>
              <a:gd name="T11" fmla="*/ 4 h 72"/>
              <a:gd name="T12" fmla="*/ 248 w 312"/>
              <a:gd name="T13" fmla="*/ 4 h 72"/>
              <a:gd name="T14" fmla="*/ 260 w 312"/>
              <a:gd name="T15" fmla="*/ 0 h 72"/>
              <a:gd name="T16" fmla="*/ 268 w 312"/>
              <a:gd name="T17" fmla="*/ 0 h 72"/>
              <a:gd name="T18" fmla="*/ 284 w 312"/>
              <a:gd name="T19" fmla="*/ 4 h 72"/>
              <a:gd name="T20" fmla="*/ 296 w 312"/>
              <a:gd name="T21" fmla="*/ 4 h 72"/>
              <a:gd name="T22" fmla="*/ 304 w 312"/>
              <a:gd name="T23" fmla="*/ 8 h 72"/>
              <a:gd name="T24" fmla="*/ 312 w 312"/>
              <a:gd name="T25" fmla="*/ 16 h 72"/>
              <a:gd name="T26" fmla="*/ 312 w 312"/>
              <a:gd name="T27" fmla="*/ 20 h 72"/>
              <a:gd name="T28" fmla="*/ 312 w 312"/>
              <a:gd name="T29" fmla="*/ 24 h 72"/>
              <a:gd name="T30" fmla="*/ 312 w 312"/>
              <a:gd name="T31" fmla="*/ 28 h 72"/>
              <a:gd name="T32" fmla="*/ 308 w 312"/>
              <a:gd name="T33" fmla="*/ 28 h 72"/>
              <a:gd name="T34" fmla="*/ 304 w 312"/>
              <a:gd name="T35" fmla="*/ 32 h 72"/>
              <a:gd name="T36" fmla="*/ 300 w 312"/>
              <a:gd name="T37" fmla="*/ 36 h 72"/>
              <a:gd name="T38" fmla="*/ 292 w 312"/>
              <a:gd name="T39" fmla="*/ 36 h 72"/>
              <a:gd name="T40" fmla="*/ 284 w 312"/>
              <a:gd name="T41" fmla="*/ 40 h 72"/>
              <a:gd name="T42" fmla="*/ 264 w 312"/>
              <a:gd name="T43" fmla="*/ 44 h 72"/>
              <a:gd name="T44" fmla="*/ 248 w 312"/>
              <a:gd name="T45" fmla="*/ 48 h 72"/>
              <a:gd name="T46" fmla="*/ 232 w 312"/>
              <a:gd name="T47" fmla="*/ 52 h 72"/>
              <a:gd name="T48" fmla="*/ 216 w 312"/>
              <a:gd name="T49" fmla="*/ 52 h 72"/>
              <a:gd name="T50" fmla="*/ 208 w 312"/>
              <a:gd name="T51" fmla="*/ 52 h 72"/>
              <a:gd name="T52" fmla="*/ 196 w 312"/>
              <a:gd name="T53" fmla="*/ 52 h 72"/>
              <a:gd name="T54" fmla="*/ 188 w 312"/>
              <a:gd name="T55" fmla="*/ 56 h 72"/>
              <a:gd name="T56" fmla="*/ 176 w 312"/>
              <a:gd name="T57" fmla="*/ 56 h 72"/>
              <a:gd name="T58" fmla="*/ 152 w 312"/>
              <a:gd name="T59" fmla="*/ 60 h 72"/>
              <a:gd name="T60" fmla="*/ 120 w 312"/>
              <a:gd name="T61" fmla="*/ 60 h 72"/>
              <a:gd name="T62" fmla="*/ 108 w 312"/>
              <a:gd name="T63" fmla="*/ 64 h 72"/>
              <a:gd name="T64" fmla="*/ 92 w 312"/>
              <a:gd name="T65" fmla="*/ 64 h 72"/>
              <a:gd name="T66" fmla="*/ 80 w 312"/>
              <a:gd name="T67" fmla="*/ 68 h 72"/>
              <a:gd name="T68" fmla="*/ 72 w 312"/>
              <a:gd name="T69" fmla="*/ 68 h 72"/>
              <a:gd name="T70" fmla="*/ 60 w 312"/>
              <a:gd name="T71" fmla="*/ 68 h 72"/>
              <a:gd name="T72" fmla="*/ 56 w 312"/>
              <a:gd name="T73" fmla="*/ 72 h 72"/>
              <a:gd name="T74" fmla="*/ 48 w 312"/>
              <a:gd name="T75" fmla="*/ 72 h 72"/>
              <a:gd name="T76" fmla="*/ 44 w 312"/>
              <a:gd name="T77" fmla="*/ 72 h 72"/>
              <a:gd name="T78" fmla="*/ 32 w 312"/>
              <a:gd name="T79" fmla="*/ 68 h 72"/>
              <a:gd name="T80" fmla="*/ 24 w 312"/>
              <a:gd name="T81" fmla="*/ 68 h 72"/>
              <a:gd name="T82" fmla="*/ 16 w 312"/>
              <a:gd name="T83" fmla="*/ 64 h 72"/>
              <a:gd name="T84" fmla="*/ 12 w 312"/>
              <a:gd name="T85" fmla="*/ 56 h 72"/>
              <a:gd name="T86" fmla="*/ 4 w 312"/>
              <a:gd name="T87" fmla="*/ 52 h 72"/>
              <a:gd name="T88" fmla="*/ 4 w 312"/>
              <a:gd name="T89" fmla="*/ 48 h 72"/>
              <a:gd name="T90" fmla="*/ 0 w 312"/>
              <a:gd name="T91" fmla="*/ 44 h 72"/>
              <a:gd name="T92" fmla="*/ 4 w 312"/>
              <a:gd name="T93" fmla="*/ 40 h 72"/>
              <a:gd name="T94" fmla="*/ 8 w 312"/>
              <a:gd name="T95" fmla="*/ 40 h 72"/>
              <a:gd name="T96" fmla="*/ 8 w 312"/>
              <a:gd name="T97" fmla="*/ 40 h 72"/>
              <a:gd name="T98" fmla="*/ 16 w 312"/>
              <a:gd name="T99" fmla="*/ 36 h 72"/>
              <a:gd name="T100" fmla="*/ 28 w 312"/>
              <a:gd name="T101" fmla="*/ 32 h 72"/>
              <a:gd name="T102" fmla="*/ 44 w 312"/>
              <a:gd name="T103" fmla="*/ 32 h 72"/>
              <a:gd name="T104" fmla="*/ 52 w 312"/>
              <a:gd name="T105" fmla="*/ 32 h 72"/>
              <a:gd name="T106" fmla="*/ 60 w 312"/>
              <a:gd name="T107" fmla="*/ 28 h 72"/>
              <a:gd name="T108" fmla="*/ 72 w 312"/>
              <a:gd name="T109" fmla="*/ 28 h 72"/>
              <a:gd name="T110" fmla="*/ 84 w 312"/>
              <a:gd name="T111" fmla="*/ 24 h 72"/>
              <a:gd name="T112" fmla="*/ 100 w 312"/>
              <a:gd name="T113" fmla="*/ 24 h 72"/>
              <a:gd name="T114" fmla="*/ 116 w 312"/>
              <a:gd name="T115" fmla="*/ 20 h 72"/>
              <a:gd name="T116" fmla="*/ 136 w 312"/>
              <a:gd name="T117" fmla="*/ 20 h 72"/>
              <a:gd name="T118" fmla="*/ 152 w 312"/>
              <a:gd name="T119" fmla="*/ 16 h 72"/>
              <a:gd name="T120" fmla="*/ 152 w 312"/>
              <a:gd name="T121" fmla="*/ 16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2" h="72">
                <a:moveTo>
                  <a:pt x="152" y="16"/>
                </a:moveTo>
                <a:lnTo>
                  <a:pt x="172" y="12"/>
                </a:lnTo>
                <a:lnTo>
                  <a:pt x="192" y="8"/>
                </a:lnTo>
                <a:lnTo>
                  <a:pt x="208" y="8"/>
                </a:lnTo>
                <a:lnTo>
                  <a:pt x="220" y="4"/>
                </a:lnTo>
                <a:lnTo>
                  <a:pt x="236" y="4"/>
                </a:lnTo>
                <a:lnTo>
                  <a:pt x="248" y="4"/>
                </a:lnTo>
                <a:lnTo>
                  <a:pt x="260" y="0"/>
                </a:lnTo>
                <a:lnTo>
                  <a:pt x="268" y="0"/>
                </a:lnTo>
                <a:lnTo>
                  <a:pt x="284" y="4"/>
                </a:lnTo>
                <a:lnTo>
                  <a:pt x="296" y="4"/>
                </a:lnTo>
                <a:lnTo>
                  <a:pt x="304" y="8"/>
                </a:lnTo>
                <a:lnTo>
                  <a:pt x="312" y="16"/>
                </a:lnTo>
                <a:lnTo>
                  <a:pt x="312" y="20"/>
                </a:lnTo>
                <a:lnTo>
                  <a:pt x="312" y="24"/>
                </a:lnTo>
                <a:lnTo>
                  <a:pt x="312" y="28"/>
                </a:lnTo>
                <a:lnTo>
                  <a:pt x="308" y="28"/>
                </a:lnTo>
                <a:lnTo>
                  <a:pt x="304" y="32"/>
                </a:lnTo>
                <a:lnTo>
                  <a:pt x="300" y="36"/>
                </a:lnTo>
                <a:lnTo>
                  <a:pt x="292" y="36"/>
                </a:lnTo>
                <a:lnTo>
                  <a:pt x="284" y="40"/>
                </a:lnTo>
                <a:lnTo>
                  <a:pt x="264" y="44"/>
                </a:lnTo>
                <a:lnTo>
                  <a:pt x="248" y="48"/>
                </a:lnTo>
                <a:lnTo>
                  <a:pt x="232" y="52"/>
                </a:lnTo>
                <a:lnTo>
                  <a:pt x="216" y="52"/>
                </a:lnTo>
                <a:lnTo>
                  <a:pt x="208" y="52"/>
                </a:lnTo>
                <a:lnTo>
                  <a:pt x="196" y="52"/>
                </a:lnTo>
                <a:lnTo>
                  <a:pt x="188" y="56"/>
                </a:lnTo>
                <a:lnTo>
                  <a:pt x="176" y="56"/>
                </a:lnTo>
                <a:lnTo>
                  <a:pt x="152" y="60"/>
                </a:lnTo>
                <a:lnTo>
                  <a:pt x="120" y="60"/>
                </a:lnTo>
                <a:lnTo>
                  <a:pt x="108" y="64"/>
                </a:lnTo>
                <a:lnTo>
                  <a:pt x="92" y="64"/>
                </a:lnTo>
                <a:lnTo>
                  <a:pt x="80" y="68"/>
                </a:lnTo>
                <a:lnTo>
                  <a:pt x="72" y="68"/>
                </a:lnTo>
                <a:lnTo>
                  <a:pt x="60" y="68"/>
                </a:lnTo>
                <a:lnTo>
                  <a:pt x="56" y="72"/>
                </a:lnTo>
                <a:lnTo>
                  <a:pt x="48" y="72"/>
                </a:lnTo>
                <a:lnTo>
                  <a:pt x="44" y="72"/>
                </a:lnTo>
                <a:lnTo>
                  <a:pt x="32" y="68"/>
                </a:lnTo>
                <a:lnTo>
                  <a:pt x="24" y="68"/>
                </a:lnTo>
                <a:lnTo>
                  <a:pt x="16" y="64"/>
                </a:lnTo>
                <a:lnTo>
                  <a:pt x="12" y="56"/>
                </a:lnTo>
                <a:lnTo>
                  <a:pt x="4" y="52"/>
                </a:lnTo>
                <a:lnTo>
                  <a:pt x="4" y="48"/>
                </a:lnTo>
                <a:lnTo>
                  <a:pt x="0" y="44"/>
                </a:lnTo>
                <a:lnTo>
                  <a:pt x="4" y="40"/>
                </a:lnTo>
                <a:lnTo>
                  <a:pt x="8" y="40"/>
                </a:lnTo>
                <a:lnTo>
                  <a:pt x="8" y="40"/>
                </a:lnTo>
                <a:lnTo>
                  <a:pt x="16" y="36"/>
                </a:lnTo>
                <a:lnTo>
                  <a:pt x="28" y="32"/>
                </a:lnTo>
                <a:lnTo>
                  <a:pt x="44" y="32"/>
                </a:lnTo>
                <a:lnTo>
                  <a:pt x="52" y="32"/>
                </a:lnTo>
                <a:lnTo>
                  <a:pt x="60" y="28"/>
                </a:lnTo>
                <a:lnTo>
                  <a:pt x="72" y="28"/>
                </a:lnTo>
                <a:lnTo>
                  <a:pt x="84" y="24"/>
                </a:lnTo>
                <a:lnTo>
                  <a:pt x="100" y="24"/>
                </a:lnTo>
                <a:lnTo>
                  <a:pt x="116" y="20"/>
                </a:lnTo>
                <a:lnTo>
                  <a:pt x="136" y="20"/>
                </a:lnTo>
                <a:lnTo>
                  <a:pt x="152" y="16"/>
                </a:lnTo>
                <a:lnTo>
                  <a:pt x="152" y="16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7" name="Freeform 254"/>
          <p:cNvSpPr/>
          <p:nvPr/>
        </p:nvSpPr>
        <p:spPr bwMode="auto">
          <a:xfrm>
            <a:off x="417195" y="6068060"/>
            <a:ext cx="1795145" cy="311785"/>
          </a:xfrm>
          <a:custGeom>
            <a:avLst/>
            <a:gdLst>
              <a:gd name="T0" fmla="*/ 108 w 644"/>
              <a:gd name="T1" fmla="*/ 88 h 92"/>
              <a:gd name="T2" fmla="*/ 92 w 644"/>
              <a:gd name="T3" fmla="*/ 88 h 92"/>
              <a:gd name="T4" fmla="*/ 76 w 644"/>
              <a:gd name="T5" fmla="*/ 92 h 92"/>
              <a:gd name="T6" fmla="*/ 64 w 644"/>
              <a:gd name="T7" fmla="*/ 92 h 92"/>
              <a:gd name="T8" fmla="*/ 44 w 644"/>
              <a:gd name="T9" fmla="*/ 88 h 92"/>
              <a:gd name="T10" fmla="*/ 24 w 644"/>
              <a:gd name="T11" fmla="*/ 84 h 92"/>
              <a:gd name="T12" fmla="*/ 12 w 644"/>
              <a:gd name="T13" fmla="*/ 76 h 92"/>
              <a:gd name="T14" fmla="*/ 0 w 644"/>
              <a:gd name="T15" fmla="*/ 68 h 92"/>
              <a:gd name="T16" fmla="*/ 0 w 644"/>
              <a:gd name="T17" fmla="*/ 60 h 92"/>
              <a:gd name="T18" fmla="*/ 8 w 644"/>
              <a:gd name="T19" fmla="*/ 56 h 92"/>
              <a:gd name="T20" fmla="*/ 16 w 644"/>
              <a:gd name="T21" fmla="*/ 56 h 92"/>
              <a:gd name="T22" fmla="*/ 40 w 644"/>
              <a:gd name="T23" fmla="*/ 52 h 92"/>
              <a:gd name="T24" fmla="*/ 60 w 644"/>
              <a:gd name="T25" fmla="*/ 48 h 92"/>
              <a:gd name="T26" fmla="*/ 84 w 644"/>
              <a:gd name="T27" fmla="*/ 48 h 92"/>
              <a:gd name="T28" fmla="*/ 116 w 644"/>
              <a:gd name="T29" fmla="*/ 44 h 92"/>
              <a:gd name="T30" fmla="*/ 176 w 644"/>
              <a:gd name="T31" fmla="*/ 40 h 92"/>
              <a:gd name="T32" fmla="*/ 256 w 644"/>
              <a:gd name="T33" fmla="*/ 36 h 92"/>
              <a:gd name="T34" fmla="*/ 344 w 644"/>
              <a:gd name="T35" fmla="*/ 24 h 92"/>
              <a:gd name="T36" fmla="*/ 428 w 644"/>
              <a:gd name="T37" fmla="*/ 16 h 92"/>
              <a:gd name="T38" fmla="*/ 484 w 644"/>
              <a:gd name="T39" fmla="*/ 8 h 92"/>
              <a:gd name="T40" fmla="*/ 516 w 644"/>
              <a:gd name="T41" fmla="*/ 4 h 92"/>
              <a:gd name="T42" fmla="*/ 540 w 644"/>
              <a:gd name="T43" fmla="*/ 4 h 92"/>
              <a:gd name="T44" fmla="*/ 560 w 644"/>
              <a:gd name="T45" fmla="*/ 4 h 92"/>
              <a:gd name="T46" fmla="*/ 576 w 644"/>
              <a:gd name="T47" fmla="*/ 4 h 92"/>
              <a:gd name="T48" fmla="*/ 600 w 644"/>
              <a:gd name="T49" fmla="*/ 12 h 92"/>
              <a:gd name="T50" fmla="*/ 624 w 644"/>
              <a:gd name="T51" fmla="*/ 28 h 92"/>
              <a:gd name="T52" fmla="*/ 640 w 644"/>
              <a:gd name="T53" fmla="*/ 40 h 92"/>
              <a:gd name="T54" fmla="*/ 644 w 644"/>
              <a:gd name="T55" fmla="*/ 52 h 92"/>
              <a:gd name="T56" fmla="*/ 640 w 644"/>
              <a:gd name="T57" fmla="*/ 56 h 92"/>
              <a:gd name="T58" fmla="*/ 628 w 644"/>
              <a:gd name="T59" fmla="*/ 60 h 92"/>
              <a:gd name="T60" fmla="*/ 616 w 644"/>
              <a:gd name="T61" fmla="*/ 60 h 92"/>
              <a:gd name="T62" fmla="*/ 596 w 644"/>
              <a:gd name="T63" fmla="*/ 60 h 92"/>
              <a:gd name="T64" fmla="*/ 572 w 644"/>
              <a:gd name="T65" fmla="*/ 60 h 92"/>
              <a:gd name="T66" fmla="*/ 524 w 644"/>
              <a:gd name="T67" fmla="*/ 60 h 92"/>
              <a:gd name="T68" fmla="*/ 472 w 644"/>
              <a:gd name="T69" fmla="*/ 56 h 92"/>
              <a:gd name="T70" fmla="*/ 440 w 644"/>
              <a:gd name="T71" fmla="*/ 56 h 92"/>
              <a:gd name="T72" fmla="*/ 416 w 644"/>
              <a:gd name="T73" fmla="*/ 56 h 92"/>
              <a:gd name="T74" fmla="*/ 372 w 644"/>
              <a:gd name="T75" fmla="*/ 60 h 92"/>
              <a:gd name="T76" fmla="*/ 308 w 644"/>
              <a:gd name="T77" fmla="*/ 64 h 92"/>
              <a:gd name="T78" fmla="*/ 244 w 644"/>
              <a:gd name="T79" fmla="*/ 72 h 92"/>
              <a:gd name="T80" fmla="*/ 188 w 644"/>
              <a:gd name="T81" fmla="*/ 76 h 92"/>
              <a:gd name="T82" fmla="*/ 140 w 644"/>
              <a:gd name="T83" fmla="*/ 84 h 92"/>
              <a:gd name="T84" fmla="*/ 116 w 644"/>
              <a:gd name="T85" fmla="*/ 8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44" h="92">
                <a:moveTo>
                  <a:pt x="116" y="88"/>
                </a:moveTo>
                <a:lnTo>
                  <a:pt x="108" y="88"/>
                </a:lnTo>
                <a:lnTo>
                  <a:pt x="100" y="88"/>
                </a:lnTo>
                <a:lnTo>
                  <a:pt x="92" y="88"/>
                </a:lnTo>
                <a:lnTo>
                  <a:pt x="88" y="92"/>
                </a:lnTo>
                <a:lnTo>
                  <a:pt x="76" y="92"/>
                </a:lnTo>
                <a:lnTo>
                  <a:pt x="72" y="92"/>
                </a:lnTo>
                <a:lnTo>
                  <a:pt x="64" y="92"/>
                </a:lnTo>
                <a:lnTo>
                  <a:pt x="56" y="92"/>
                </a:lnTo>
                <a:lnTo>
                  <a:pt x="44" y="88"/>
                </a:lnTo>
                <a:lnTo>
                  <a:pt x="32" y="84"/>
                </a:lnTo>
                <a:lnTo>
                  <a:pt x="24" y="84"/>
                </a:lnTo>
                <a:lnTo>
                  <a:pt x="20" y="80"/>
                </a:lnTo>
                <a:lnTo>
                  <a:pt x="12" y="76"/>
                </a:lnTo>
                <a:lnTo>
                  <a:pt x="4" y="72"/>
                </a:lnTo>
                <a:lnTo>
                  <a:pt x="0" y="68"/>
                </a:lnTo>
                <a:lnTo>
                  <a:pt x="0" y="64"/>
                </a:lnTo>
                <a:lnTo>
                  <a:pt x="0" y="60"/>
                </a:lnTo>
                <a:lnTo>
                  <a:pt x="4" y="60"/>
                </a:lnTo>
                <a:lnTo>
                  <a:pt x="8" y="56"/>
                </a:lnTo>
                <a:lnTo>
                  <a:pt x="12" y="56"/>
                </a:lnTo>
                <a:lnTo>
                  <a:pt x="16" y="56"/>
                </a:lnTo>
                <a:lnTo>
                  <a:pt x="32" y="52"/>
                </a:lnTo>
                <a:lnTo>
                  <a:pt x="40" y="52"/>
                </a:lnTo>
                <a:lnTo>
                  <a:pt x="48" y="52"/>
                </a:lnTo>
                <a:lnTo>
                  <a:pt x="60" y="48"/>
                </a:lnTo>
                <a:lnTo>
                  <a:pt x="72" y="48"/>
                </a:lnTo>
                <a:lnTo>
                  <a:pt x="84" y="48"/>
                </a:lnTo>
                <a:lnTo>
                  <a:pt x="100" y="48"/>
                </a:lnTo>
                <a:lnTo>
                  <a:pt x="116" y="44"/>
                </a:lnTo>
                <a:lnTo>
                  <a:pt x="136" y="44"/>
                </a:lnTo>
                <a:lnTo>
                  <a:pt x="176" y="40"/>
                </a:lnTo>
                <a:lnTo>
                  <a:pt x="216" y="40"/>
                </a:lnTo>
                <a:lnTo>
                  <a:pt x="256" y="36"/>
                </a:lnTo>
                <a:lnTo>
                  <a:pt x="300" y="28"/>
                </a:lnTo>
                <a:lnTo>
                  <a:pt x="344" y="24"/>
                </a:lnTo>
                <a:lnTo>
                  <a:pt x="384" y="20"/>
                </a:lnTo>
                <a:lnTo>
                  <a:pt x="428" y="16"/>
                </a:lnTo>
                <a:lnTo>
                  <a:pt x="468" y="12"/>
                </a:lnTo>
                <a:lnTo>
                  <a:pt x="484" y="8"/>
                </a:lnTo>
                <a:lnTo>
                  <a:pt x="500" y="8"/>
                </a:lnTo>
                <a:lnTo>
                  <a:pt x="516" y="4"/>
                </a:lnTo>
                <a:lnTo>
                  <a:pt x="528" y="4"/>
                </a:lnTo>
                <a:lnTo>
                  <a:pt x="540" y="4"/>
                </a:lnTo>
                <a:lnTo>
                  <a:pt x="552" y="4"/>
                </a:lnTo>
                <a:lnTo>
                  <a:pt x="560" y="4"/>
                </a:lnTo>
                <a:lnTo>
                  <a:pt x="564" y="0"/>
                </a:lnTo>
                <a:lnTo>
                  <a:pt x="576" y="4"/>
                </a:lnTo>
                <a:lnTo>
                  <a:pt x="588" y="4"/>
                </a:lnTo>
                <a:lnTo>
                  <a:pt x="600" y="12"/>
                </a:lnTo>
                <a:lnTo>
                  <a:pt x="612" y="16"/>
                </a:lnTo>
                <a:lnTo>
                  <a:pt x="624" y="28"/>
                </a:lnTo>
                <a:lnTo>
                  <a:pt x="632" y="32"/>
                </a:lnTo>
                <a:lnTo>
                  <a:pt x="640" y="40"/>
                </a:lnTo>
                <a:lnTo>
                  <a:pt x="644" y="44"/>
                </a:lnTo>
                <a:lnTo>
                  <a:pt x="644" y="52"/>
                </a:lnTo>
                <a:lnTo>
                  <a:pt x="644" y="56"/>
                </a:lnTo>
                <a:lnTo>
                  <a:pt x="640" y="56"/>
                </a:lnTo>
                <a:lnTo>
                  <a:pt x="632" y="60"/>
                </a:lnTo>
                <a:lnTo>
                  <a:pt x="628" y="60"/>
                </a:lnTo>
                <a:lnTo>
                  <a:pt x="624" y="60"/>
                </a:lnTo>
                <a:lnTo>
                  <a:pt x="616" y="60"/>
                </a:lnTo>
                <a:lnTo>
                  <a:pt x="608" y="60"/>
                </a:lnTo>
                <a:lnTo>
                  <a:pt x="596" y="60"/>
                </a:lnTo>
                <a:lnTo>
                  <a:pt x="584" y="60"/>
                </a:lnTo>
                <a:lnTo>
                  <a:pt x="572" y="60"/>
                </a:lnTo>
                <a:lnTo>
                  <a:pt x="556" y="60"/>
                </a:lnTo>
                <a:lnTo>
                  <a:pt x="524" y="60"/>
                </a:lnTo>
                <a:lnTo>
                  <a:pt x="496" y="56"/>
                </a:lnTo>
                <a:lnTo>
                  <a:pt x="472" y="56"/>
                </a:lnTo>
                <a:lnTo>
                  <a:pt x="452" y="56"/>
                </a:lnTo>
                <a:lnTo>
                  <a:pt x="440" y="56"/>
                </a:lnTo>
                <a:lnTo>
                  <a:pt x="428" y="56"/>
                </a:lnTo>
                <a:lnTo>
                  <a:pt x="416" y="56"/>
                </a:lnTo>
                <a:lnTo>
                  <a:pt x="404" y="60"/>
                </a:lnTo>
                <a:lnTo>
                  <a:pt x="372" y="60"/>
                </a:lnTo>
                <a:lnTo>
                  <a:pt x="340" y="60"/>
                </a:lnTo>
                <a:lnTo>
                  <a:pt x="308" y="64"/>
                </a:lnTo>
                <a:lnTo>
                  <a:pt x="276" y="68"/>
                </a:lnTo>
                <a:lnTo>
                  <a:pt x="244" y="72"/>
                </a:lnTo>
                <a:lnTo>
                  <a:pt x="216" y="76"/>
                </a:lnTo>
                <a:lnTo>
                  <a:pt x="188" y="76"/>
                </a:lnTo>
                <a:lnTo>
                  <a:pt x="160" y="80"/>
                </a:lnTo>
                <a:lnTo>
                  <a:pt x="140" y="84"/>
                </a:lnTo>
                <a:lnTo>
                  <a:pt x="116" y="88"/>
                </a:lnTo>
                <a:lnTo>
                  <a:pt x="116" y="88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3480" y="4530725"/>
            <a:ext cx="884428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3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6" grpId="0" animBg="1"/>
      <p:bldP spid="63" grpId="0" animBg="1"/>
      <p:bldP spid="73" grpId="0" animBg="1"/>
      <p:bldP spid="74" grpId="0" animBg="1"/>
      <p:bldP spid="75" grpId="0" animBg="1"/>
      <p:bldP spid="76" grpId="0" bldLvl="0" animBg="1"/>
      <p:bldP spid="77" grpId="0" animBg="1"/>
      <p:bldP spid="78" grpId="0" animBg="1"/>
      <p:bldP spid="79" grpId="0" animBg="1"/>
      <p:bldP spid="80" grpId="0" animBg="1"/>
      <p:bldP spid="93" grpId="0" animBg="1"/>
      <p:bldP spid="94" grpId="0" animBg="1"/>
      <p:bldP spid="95" grpId="0" animBg="1"/>
      <p:bldP spid="96" grpId="0" animBg="1"/>
      <p:bldP spid="97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6766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Lesson2</a:t>
            </a:r>
          </a:p>
        </p:txBody>
      </p:sp>
    </p:spTree>
    <p:extLst>
      <p:ext uri="{BB962C8B-B14F-4D97-AF65-F5344CB8AC3E}">
        <p14:creationId xmlns:p14="http://schemas.microsoft.com/office/powerpoint/2010/main" val="133278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旅 游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lǚ yóu</a:t>
            </a:r>
            <a:endParaRPr lang="en-US" sz="36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3172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运动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8270875" y="4368165"/>
            <a:ext cx="24511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yùn dòng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最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zuì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觉得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jué de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67640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为什么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52245" y="4429125"/>
            <a:ext cx="275463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4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wèi shén me 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00380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也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5003800" y="4364355"/>
            <a:ext cx="222948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0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yě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7"/>
          <p:cNvSpPr txBox="1"/>
          <p:nvPr/>
        </p:nvSpPr>
        <p:spPr>
          <a:xfrm>
            <a:off x="238243" y="70221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4982314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90980" y="138430"/>
            <a:ext cx="2660650" cy="3194050"/>
            <a:chOff x="-56" y="2028"/>
            <a:chExt cx="4190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-56" y="4252"/>
              <a:ext cx="4190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踢足球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tī zú qiú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83172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眼睛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8270875" y="4368165"/>
            <a:ext cx="24511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yǎn jīng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要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yào 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一起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yì qǐ 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67640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新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52245" y="4429125"/>
            <a:ext cx="275463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0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xīn 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00380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它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5003800" y="4364355"/>
            <a:ext cx="222948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0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tā 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7"/>
          <p:cNvSpPr txBox="1"/>
          <p:nvPr/>
        </p:nvSpPr>
        <p:spPr>
          <a:xfrm>
            <a:off x="238243" y="70221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9385226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39" y="1609575"/>
            <a:ext cx="5897880" cy="1616710"/>
            <a:chOff x="-241879" y="521722"/>
            <a:chExt cx="5897880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560761" y="1062107"/>
              <a:ext cx="509524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W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ǒ men yào mǎi jǐ běn shū ？</a:t>
              </a:r>
            </a:p>
            <a:p>
              <a:pPr algn="l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我们要买几本书？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3416935" y="1033780"/>
            <a:ext cx="526288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用括号中的词语回答问题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Answer the question with the words in brackets.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6507480" y="2356485"/>
            <a:ext cx="1454150" cy="677545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870065" y="2347595"/>
            <a:ext cx="69151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要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239" y="3258035"/>
            <a:ext cx="5897880" cy="1616710"/>
            <a:chOff x="-241879" y="521722"/>
            <a:chExt cx="5897880" cy="1616710"/>
          </a:xfrm>
        </p:grpSpPr>
        <p:sp>
          <p:nvSpPr>
            <p:cNvPr id="46" name="文本框 45"/>
            <p:cNvSpPr txBox="1"/>
            <p:nvPr/>
          </p:nvSpPr>
          <p:spPr>
            <a:xfrm>
              <a:off x="560761" y="1062107"/>
              <a:ext cx="509524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D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à wèi de hàn yǔ zěn me yàng ？</a:t>
              </a:r>
            </a:p>
            <a:p>
              <a:pPr algn="l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大卫的汉语怎么样？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48" name="圆角矩形 47"/>
          <p:cNvSpPr/>
          <p:nvPr/>
        </p:nvSpPr>
        <p:spPr>
          <a:xfrm>
            <a:off x="6507480" y="4004945"/>
            <a:ext cx="1454150" cy="677545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6870065" y="3990340"/>
            <a:ext cx="69151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最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239" y="4957295"/>
            <a:ext cx="5897880" cy="1616710"/>
            <a:chOff x="-241879" y="521722"/>
            <a:chExt cx="5897880" cy="1616710"/>
          </a:xfrm>
        </p:grpSpPr>
        <p:sp>
          <p:nvSpPr>
            <p:cNvPr id="51" name="文本框 50"/>
            <p:cNvSpPr txBox="1"/>
            <p:nvPr/>
          </p:nvSpPr>
          <p:spPr>
            <a:xfrm>
              <a:off x="560761" y="1062107"/>
              <a:ext cx="509524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J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īn tiān de tiān qì lěng ma ？</a:t>
              </a:r>
            </a:p>
            <a:p>
              <a:pPr algn="l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今天的天气冷吗？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53" name="圆角矩形 52"/>
          <p:cNvSpPr/>
          <p:nvPr/>
        </p:nvSpPr>
        <p:spPr>
          <a:xfrm>
            <a:off x="6507480" y="5711825"/>
            <a:ext cx="3689985" cy="677545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6870065" y="5697220"/>
            <a:ext cx="323469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不</a:t>
            </a:r>
            <a:r>
              <a:rPr lang="en-US" altLang="zh-CN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……</a:t>
            </a:r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不</a:t>
            </a:r>
            <a:r>
              <a:rPr lang="en-US" altLang="zh-CN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36924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44" grpId="0"/>
      <p:bldP spid="48" grpId="0" bldLvl="0" animBg="1"/>
      <p:bldP spid="49" grpId="0"/>
      <p:bldP spid="53" grpId="0" bldLvl="0" animBg="1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!!1"/>
          <p:cNvSpPr/>
          <p:nvPr/>
        </p:nvSpPr>
        <p:spPr>
          <a:xfrm>
            <a:off x="13525182" y="3942264"/>
            <a:ext cx="2032466" cy="114326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2"/>
          <p:cNvSpPr/>
          <p:nvPr/>
        </p:nvSpPr>
        <p:spPr>
          <a:xfrm>
            <a:off x="11976936" y="3880983"/>
            <a:ext cx="2221897" cy="1249817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3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4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5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7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116129" y="1841899"/>
            <a:ext cx="1947621" cy="942447"/>
            <a:chOff x="12094" y="1589"/>
            <a:chExt cx="3698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094" y="1724"/>
              <a:ext cx="3698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shēng bìng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生病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xiū xi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休息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chī yào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吃药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37" name="mei"/>
          <p:cNvGrpSpPr/>
          <p:nvPr/>
        </p:nvGrpSpPr>
        <p:grpSpPr>
          <a:xfrm>
            <a:off x="6087808" y="1826024"/>
            <a:ext cx="1551566" cy="942447"/>
            <a:chOff x="12462" y="1589"/>
            <a:chExt cx="2946" cy="1789"/>
          </a:xfrm>
          <a:solidFill>
            <a:srgbClr val="207793"/>
          </a:solidFill>
        </p:grpSpPr>
        <p:sp>
          <p:nvSpPr>
            <p:cNvPr id="38" name="圆角矩形 3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462" y="1724"/>
              <a:ext cx="2901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pǎo bù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跑步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987186" y="1811419"/>
            <a:ext cx="1548933" cy="942447"/>
            <a:chOff x="12467" y="1589"/>
            <a:chExt cx="294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762" y="1724"/>
              <a:ext cx="2341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yǐ zi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椅子</a:t>
              </a:r>
            </a:p>
          </p:txBody>
        </p:sp>
      </p:grpSp>
      <p:grpSp>
        <p:nvGrpSpPr>
          <p:cNvPr id="44" name="mei"/>
          <p:cNvGrpSpPr/>
          <p:nvPr/>
        </p:nvGrpSpPr>
        <p:grpSpPr>
          <a:xfrm>
            <a:off x="9893456" y="1811419"/>
            <a:ext cx="1548933" cy="942447"/>
            <a:chOff x="12467" y="1589"/>
            <a:chExt cx="2941" cy="1789"/>
          </a:xfrm>
          <a:solidFill>
            <a:srgbClr val="207793"/>
          </a:solidFill>
        </p:grpSpPr>
        <p:sp>
          <p:nvSpPr>
            <p:cNvPr id="45" name="圆角矩形 44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734" y="1724"/>
              <a:ext cx="2341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1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qǐ chuán</a:t>
              </a:r>
              <a:r>
                <a:rPr lang="en-US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g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起床</a:t>
              </a: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1040745" y="231584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8158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1"/>
          <p:cNvSpPr/>
          <p:nvPr/>
        </p:nvSpPr>
        <p:spPr>
          <a:xfrm>
            <a:off x="11976936" y="3880983"/>
            <a:ext cx="2221897" cy="1249817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2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3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4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5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-59914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7"/>
          <p:cNvSpPr/>
          <p:nvPr/>
        </p:nvSpPr>
        <p:spPr>
          <a:xfrm>
            <a:off x="-2035852" y="3819617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04082" y="1841899"/>
            <a:ext cx="1769081" cy="942447"/>
            <a:chOff x="12261" y="1589"/>
            <a:chExt cx="3359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261" y="1724"/>
              <a:ext cx="3359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shēng bìng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生病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xiū xi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休息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chī yào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吃药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37" name="mei"/>
          <p:cNvGrpSpPr/>
          <p:nvPr/>
        </p:nvGrpSpPr>
        <p:grpSpPr>
          <a:xfrm>
            <a:off x="6090441" y="1826024"/>
            <a:ext cx="1548933" cy="942447"/>
            <a:chOff x="12467" y="1589"/>
            <a:chExt cx="2941" cy="1789"/>
          </a:xfrm>
          <a:solidFill>
            <a:srgbClr val="207793"/>
          </a:solidFill>
        </p:grpSpPr>
        <p:sp>
          <p:nvSpPr>
            <p:cNvPr id="38" name="圆角矩形 3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502" y="1724"/>
              <a:ext cx="281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pǎo bù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跑步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864472" y="1811419"/>
            <a:ext cx="1731687" cy="942447"/>
            <a:chOff x="12234" y="1589"/>
            <a:chExt cx="3288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234" y="1724"/>
              <a:ext cx="3288" cy="1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chū yuàn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出院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7157720" y="23971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75926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1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2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3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4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5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6"/>
          <p:cNvSpPr/>
          <p:nvPr/>
        </p:nvSpPr>
        <p:spPr>
          <a:xfrm>
            <a:off x="-1985342" y="3898751"/>
            <a:ext cx="2187176" cy="1230286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!!8"/>
          <p:cNvSpPr/>
          <p:nvPr/>
        </p:nvSpPr>
        <p:spPr>
          <a:xfrm>
            <a:off x="11965555" y="3854450"/>
            <a:ext cx="2405128" cy="1352884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任意多边形: 形状 19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图片 7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01449" y="1841899"/>
            <a:ext cx="1760654" cy="942447"/>
            <a:chOff x="12256" y="1589"/>
            <a:chExt cx="3343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256" y="1724"/>
              <a:ext cx="3343" cy="1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shēng bìng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生病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10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11" name="圆角矩形 1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xiū xi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休息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chī yào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吃药</a:t>
              </a: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789685" y="1811419"/>
            <a:ext cx="1933401" cy="942447"/>
            <a:chOff x="12092" y="1589"/>
            <a:chExt cx="367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092" y="1724"/>
              <a:ext cx="3671" cy="1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chū yuàn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出院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5292090" y="240347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22029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65;"/>
  <p:tag name="ISLIDE.PICTURE" val="#VCG41471056983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2426</Words>
  <Application>Microsoft Office PowerPoint</Application>
  <PresentationFormat>Widescreen</PresentationFormat>
  <Paragraphs>427</Paragraphs>
  <Slides>39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8" baseType="lpstr">
      <vt:lpstr>等线</vt:lpstr>
      <vt:lpstr>HelveticaExt-Normal</vt:lpstr>
      <vt:lpstr>OPPOSans B</vt:lpstr>
      <vt:lpstr>OPPOSans M</vt:lpstr>
      <vt:lpstr>PMingLiU</vt:lpstr>
      <vt:lpstr>宋体</vt:lpstr>
      <vt:lpstr>华文楷体</vt:lpstr>
      <vt:lpstr>华文细黑</vt:lpstr>
      <vt:lpstr>xumin</vt:lpstr>
      <vt:lpstr>思源黑体 CN Bold</vt:lpstr>
      <vt:lpstr>思源黑体 CN Heavy</vt:lpstr>
      <vt:lpstr>思源黑体 CN Regular</vt:lpstr>
      <vt:lpstr>方正兰亭黑简体</vt:lpstr>
      <vt:lpstr>Arial</vt:lpstr>
      <vt:lpstr>Calibri</vt:lpstr>
      <vt:lpstr>Calibri Light</vt:lpstr>
      <vt:lpstr>Comic Sans MS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 Nhung Pham</dc:creator>
  <cp:lastModifiedBy>Thi Nhung Pham</cp:lastModifiedBy>
  <cp:revision>2</cp:revision>
  <dcterms:created xsi:type="dcterms:W3CDTF">2022-11-02T15:20:11Z</dcterms:created>
  <dcterms:modified xsi:type="dcterms:W3CDTF">2022-11-02T15:35:31Z</dcterms:modified>
</cp:coreProperties>
</file>